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4"/>
  </p:notesMasterIdLst>
  <p:sldIdLst>
    <p:sldId id="256" r:id="rId2"/>
    <p:sldId id="281" r:id="rId3"/>
    <p:sldId id="282" r:id="rId4"/>
    <p:sldId id="284" r:id="rId5"/>
    <p:sldId id="285" r:id="rId6"/>
    <p:sldId id="293" r:id="rId7"/>
    <p:sldId id="287" r:id="rId8"/>
    <p:sldId id="295" r:id="rId9"/>
    <p:sldId id="297" r:id="rId10"/>
    <p:sldId id="291" r:id="rId11"/>
    <p:sldId id="283" r:id="rId12"/>
    <p:sldId id="300" r:id="rId1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B14"/>
    <a:srgbClr val="85270D"/>
    <a:srgbClr val="216BFF"/>
    <a:srgbClr val="0038A8"/>
    <a:srgbClr val="F2947A"/>
    <a:srgbClr val="E34317"/>
    <a:srgbClr val="CC6600"/>
    <a:srgbClr val="D53E15"/>
    <a:srgbClr val="E44216"/>
    <a:srgbClr val="EC5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B10AE-D8B7-4ECC-8B56-3A2F271E02C6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9CB35-6C93-4EAD-A9E6-4A7C238CD47A}">
      <dgm:prSet phldrT="[Текст]"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Организационно-управленческая деятельность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7F444-5475-4737-BF2A-47D148657AA1}" type="parTrans" cxnId="{3C0FD2CE-6D45-47FE-B42C-CE4D0F9BE012}">
      <dgm:prSet/>
      <dgm:spPr/>
      <dgm:t>
        <a:bodyPr/>
        <a:lstStyle/>
        <a:p>
          <a:endParaRPr lang="ru-RU"/>
        </a:p>
      </dgm:t>
    </dgm:pt>
    <dgm:pt modelId="{01ADCB5B-DE79-4C29-96AA-3D7536160F73}" type="sibTrans" cxnId="{3C0FD2CE-6D45-47FE-B42C-CE4D0F9BE012}">
      <dgm:prSet/>
      <dgm:spPr/>
      <dgm:t>
        <a:bodyPr/>
        <a:lstStyle/>
        <a:p>
          <a:endParaRPr lang="ru-RU"/>
        </a:p>
      </dgm:t>
    </dgm:pt>
    <dgm:pt modelId="{F3536AD7-CB65-4CD2-AD89-D06F7F2AE3F1}">
      <dgm:prSet phldrT="[Текст]"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деятельность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70A8E-A0C2-45A4-9A69-CC2E6F29F530}" type="parTrans" cxnId="{53C24E6E-B4BD-43D1-B5AA-DE675E0F9DD8}">
      <dgm:prSet/>
      <dgm:spPr/>
      <dgm:t>
        <a:bodyPr/>
        <a:lstStyle/>
        <a:p>
          <a:endParaRPr lang="ru-RU"/>
        </a:p>
      </dgm:t>
    </dgm:pt>
    <dgm:pt modelId="{2C0CC450-D645-48B0-BBDB-BB7A3EC47A3F}" type="sibTrans" cxnId="{53C24E6E-B4BD-43D1-B5AA-DE675E0F9DD8}">
      <dgm:prSet/>
      <dgm:spPr/>
      <dgm:t>
        <a:bodyPr/>
        <a:lstStyle/>
        <a:p>
          <a:endParaRPr lang="ru-RU"/>
        </a:p>
      </dgm:t>
    </dgm:pt>
    <dgm:pt modelId="{421CFA9F-42D3-4BAD-BD32-096EFA034F6A}">
      <dgm:prSet phldrT="[Текст]"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Профессиональное мастерство</a:t>
          </a:r>
        </a:p>
        <a:p>
          <a:endParaRPr lang="ru-RU" sz="2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F45D7-3F0B-4217-AA7D-27CA2AE3DD9A}" type="parTrans" cxnId="{74BE7372-BB09-4E16-B19A-B8711898BD4C}">
      <dgm:prSet/>
      <dgm:spPr/>
      <dgm:t>
        <a:bodyPr/>
        <a:lstStyle/>
        <a:p>
          <a:endParaRPr lang="ru-RU"/>
        </a:p>
      </dgm:t>
    </dgm:pt>
    <dgm:pt modelId="{2A0A1877-F271-46C4-9D9D-440A8CD89425}" type="sibTrans" cxnId="{74BE7372-BB09-4E16-B19A-B8711898BD4C}">
      <dgm:prSet/>
      <dgm:spPr/>
      <dgm:t>
        <a:bodyPr/>
        <a:lstStyle/>
        <a:p>
          <a:endParaRPr lang="ru-RU"/>
        </a:p>
      </dgm:t>
    </dgm:pt>
    <dgm:pt modelId="{34B71595-CD05-4948-80A7-42C601C14CE8}">
      <dgm:prSet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Образовательная деятельность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/>
        </a:p>
      </dgm:t>
    </dgm:pt>
    <dgm:pt modelId="{B8827FF4-029F-46C2-A7FB-2477BC369933}" type="parTrans" cxnId="{D4F4BC5F-CCA5-4C72-A9C1-173CC0A49596}">
      <dgm:prSet/>
      <dgm:spPr/>
      <dgm:t>
        <a:bodyPr/>
        <a:lstStyle/>
        <a:p>
          <a:endParaRPr lang="ru-RU"/>
        </a:p>
      </dgm:t>
    </dgm:pt>
    <dgm:pt modelId="{C49E02F1-1D16-4FBF-A11E-44600B927C2C}" type="sibTrans" cxnId="{D4F4BC5F-CCA5-4C72-A9C1-173CC0A49596}">
      <dgm:prSet/>
      <dgm:spPr/>
      <dgm:t>
        <a:bodyPr/>
        <a:lstStyle/>
        <a:p>
          <a:endParaRPr lang="ru-RU"/>
        </a:p>
      </dgm:t>
    </dgm:pt>
    <dgm:pt modelId="{0D8499C1-9FA3-4762-9682-FC1B16708DFF}">
      <dgm:prSet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Инновационная деятельность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1A928CE3-595D-4C2A-905B-6044A06344B7}" type="parTrans" cxnId="{2B0D82AA-039D-41A5-8216-5A8067816295}">
      <dgm:prSet/>
      <dgm:spPr/>
      <dgm:t>
        <a:bodyPr/>
        <a:lstStyle/>
        <a:p>
          <a:endParaRPr lang="ru-RU"/>
        </a:p>
      </dgm:t>
    </dgm:pt>
    <dgm:pt modelId="{328410D6-9325-4605-A5DD-83AE1E4BCDFB}" type="sibTrans" cxnId="{2B0D82AA-039D-41A5-8216-5A8067816295}">
      <dgm:prSet/>
      <dgm:spPr/>
      <dgm:t>
        <a:bodyPr/>
        <a:lstStyle/>
        <a:p>
          <a:endParaRPr lang="ru-RU"/>
        </a:p>
      </dgm:t>
    </dgm:pt>
    <dgm:pt modelId="{E640A2DF-91A8-4582-BAF4-D2A716937DB3}">
      <dgm:prSet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контроль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dirty="0">
            <a:solidFill>
              <a:schemeClr val="accent6">
                <a:lumMod val="50000"/>
              </a:schemeClr>
            </a:solidFill>
          </a:endParaRPr>
        </a:p>
      </dgm:t>
    </dgm:pt>
    <dgm:pt modelId="{AA8A3C62-355B-4071-8F46-C190C8D9E4FB}" type="parTrans" cxnId="{DBB4BC0E-C305-4144-BCFD-FD2911B1F988}">
      <dgm:prSet/>
      <dgm:spPr/>
      <dgm:t>
        <a:bodyPr/>
        <a:lstStyle/>
        <a:p>
          <a:endParaRPr lang="ru-RU"/>
        </a:p>
      </dgm:t>
    </dgm:pt>
    <dgm:pt modelId="{CD6FC1EC-BEA9-4680-ADD8-65E160D89DFC}" type="sibTrans" cxnId="{DBB4BC0E-C305-4144-BCFD-FD2911B1F988}">
      <dgm:prSet/>
      <dgm:spPr/>
      <dgm:t>
        <a:bodyPr/>
        <a:lstStyle/>
        <a:p>
          <a:endParaRPr lang="ru-RU"/>
        </a:p>
      </dgm:t>
    </dgm:pt>
    <dgm:pt modelId="{FC540FCD-D428-42F4-A10C-8B699638132F}">
      <dgm:prSet custT="1"/>
      <dgm:spPr>
        <a:solidFill>
          <a:schemeClr val="accent6">
            <a:lumMod val="75000"/>
            <a:alpha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Аналитическая деятельность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06A36-383A-4A15-98A4-215212F183A2}" type="parTrans" cxnId="{B6A9DF3D-95B8-490F-96B2-2771A0166AAD}">
      <dgm:prSet/>
      <dgm:spPr/>
      <dgm:t>
        <a:bodyPr/>
        <a:lstStyle/>
        <a:p>
          <a:endParaRPr lang="ru-RU"/>
        </a:p>
      </dgm:t>
    </dgm:pt>
    <dgm:pt modelId="{512C9637-B610-4DAB-8B7C-769FE3690B1B}" type="sibTrans" cxnId="{B6A9DF3D-95B8-490F-96B2-2771A0166AAD}">
      <dgm:prSet/>
      <dgm:spPr/>
      <dgm:t>
        <a:bodyPr/>
        <a:lstStyle/>
        <a:p>
          <a:endParaRPr lang="ru-RU"/>
        </a:p>
      </dgm:t>
    </dgm:pt>
    <dgm:pt modelId="{D264C165-EC42-4366-B404-91B99EBB848E}" type="pres">
      <dgm:prSet presAssocID="{71EB10AE-D8B7-4ECC-8B56-3A2F271E02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75217-E398-45AC-9CB7-92809A152B83}" type="pres">
      <dgm:prSet presAssocID="{1709CB35-6C93-4EAD-A9E6-4A7C238CD47A}" presName="composite" presStyleCnt="0"/>
      <dgm:spPr/>
      <dgm:t>
        <a:bodyPr/>
        <a:lstStyle/>
        <a:p>
          <a:endParaRPr lang="ru-RU"/>
        </a:p>
      </dgm:t>
    </dgm:pt>
    <dgm:pt modelId="{27502D00-0E86-434A-928E-31ECF4D3E955}" type="pres">
      <dgm:prSet presAssocID="{1709CB35-6C93-4EAD-A9E6-4A7C238CD47A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61305-7C27-405D-825D-A0C25F6F2B6B}" type="pres">
      <dgm:prSet presAssocID="{1709CB35-6C93-4EAD-A9E6-4A7C238CD47A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9941E72-6B2F-4689-92DB-CC6356ED56AB}" type="pres">
      <dgm:prSet presAssocID="{01ADCB5B-DE79-4C29-96AA-3D7536160F73}" presName="sibTrans" presStyleCnt="0"/>
      <dgm:spPr/>
      <dgm:t>
        <a:bodyPr/>
        <a:lstStyle/>
        <a:p>
          <a:endParaRPr lang="ru-RU"/>
        </a:p>
      </dgm:t>
    </dgm:pt>
    <dgm:pt modelId="{7BD18CDF-8DF5-42D9-A767-7C95C0C44252}" type="pres">
      <dgm:prSet presAssocID="{34B71595-CD05-4948-80A7-42C601C14CE8}" presName="composite" presStyleCnt="0"/>
      <dgm:spPr/>
      <dgm:t>
        <a:bodyPr/>
        <a:lstStyle/>
        <a:p>
          <a:endParaRPr lang="ru-RU"/>
        </a:p>
      </dgm:t>
    </dgm:pt>
    <dgm:pt modelId="{2B20F6F3-0D3A-4BA3-9594-31BA9F05ABC7}" type="pres">
      <dgm:prSet presAssocID="{34B71595-CD05-4948-80A7-42C601C14CE8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2743E-8B03-49CF-938A-B2AC086F0AC0}" type="pres">
      <dgm:prSet presAssocID="{34B71595-CD05-4948-80A7-42C601C14CE8}" presName="rect2" presStyleLbl="fgImgPlace1" presStyleIdx="1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9693E10-E3CD-497A-A649-DDCFE56B0E36}" type="pres">
      <dgm:prSet presAssocID="{C49E02F1-1D16-4FBF-A11E-44600B927C2C}" presName="sibTrans" presStyleCnt="0"/>
      <dgm:spPr/>
      <dgm:t>
        <a:bodyPr/>
        <a:lstStyle/>
        <a:p>
          <a:endParaRPr lang="ru-RU"/>
        </a:p>
      </dgm:t>
    </dgm:pt>
    <dgm:pt modelId="{912089F1-5DF2-4D14-A4C6-AB01AB747057}" type="pres">
      <dgm:prSet presAssocID="{0D8499C1-9FA3-4762-9682-FC1B16708DFF}" presName="composite" presStyleCnt="0"/>
      <dgm:spPr/>
      <dgm:t>
        <a:bodyPr/>
        <a:lstStyle/>
        <a:p>
          <a:endParaRPr lang="ru-RU"/>
        </a:p>
      </dgm:t>
    </dgm:pt>
    <dgm:pt modelId="{EDCA87E1-B804-4C80-83B2-3E025C835895}" type="pres">
      <dgm:prSet presAssocID="{0D8499C1-9FA3-4762-9682-FC1B16708DFF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6B563-EE29-4349-A1A9-67BDB9837802}" type="pres">
      <dgm:prSet presAssocID="{0D8499C1-9FA3-4762-9682-FC1B16708DFF}" presName="rect2" presStyleLbl="fgImgPlace1" presStyleIdx="2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728B309-7E69-4C1A-B27F-B2860954A2DC}" type="pres">
      <dgm:prSet presAssocID="{328410D6-9325-4605-A5DD-83AE1E4BCDFB}" presName="sibTrans" presStyleCnt="0"/>
      <dgm:spPr/>
      <dgm:t>
        <a:bodyPr/>
        <a:lstStyle/>
        <a:p>
          <a:endParaRPr lang="ru-RU"/>
        </a:p>
      </dgm:t>
    </dgm:pt>
    <dgm:pt modelId="{A5C40C48-369E-45F5-9DEC-5C5ADA8E54BA}" type="pres">
      <dgm:prSet presAssocID="{E640A2DF-91A8-4582-BAF4-D2A716937DB3}" presName="composite" presStyleCnt="0"/>
      <dgm:spPr/>
      <dgm:t>
        <a:bodyPr/>
        <a:lstStyle/>
        <a:p>
          <a:endParaRPr lang="ru-RU"/>
        </a:p>
      </dgm:t>
    </dgm:pt>
    <dgm:pt modelId="{0441F81D-FB79-4178-BB75-C3847E527E8F}" type="pres">
      <dgm:prSet presAssocID="{E640A2DF-91A8-4582-BAF4-D2A716937DB3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41573-CFFC-4233-979C-F67046847175}" type="pres">
      <dgm:prSet presAssocID="{E640A2DF-91A8-4582-BAF4-D2A716937DB3}" presName="rect2" presStyleLbl="fgImgPlace1" presStyleIdx="3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2E156A9-9237-4E80-95B1-36BA3C5089EC}" type="pres">
      <dgm:prSet presAssocID="{CD6FC1EC-BEA9-4680-ADD8-65E160D89DFC}" presName="sibTrans" presStyleCnt="0"/>
      <dgm:spPr/>
      <dgm:t>
        <a:bodyPr/>
        <a:lstStyle/>
        <a:p>
          <a:endParaRPr lang="ru-RU"/>
        </a:p>
      </dgm:t>
    </dgm:pt>
    <dgm:pt modelId="{0061D70C-3528-4F2D-A9C3-E15AD3BE3540}" type="pres">
      <dgm:prSet presAssocID="{FC540FCD-D428-42F4-A10C-8B699638132F}" presName="composite" presStyleCnt="0"/>
      <dgm:spPr/>
      <dgm:t>
        <a:bodyPr/>
        <a:lstStyle/>
        <a:p>
          <a:endParaRPr lang="ru-RU"/>
        </a:p>
      </dgm:t>
    </dgm:pt>
    <dgm:pt modelId="{502ED7C2-8008-4AFA-850A-2728E9720F57}" type="pres">
      <dgm:prSet presAssocID="{FC540FCD-D428-42F4-A10C-8B699638132F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C0C20-BCFB-4FAD-A973-8F5AE20E291F}" type="pres">
      <dgm:prSet presAssocID="{FC540FCD-D428-42F4-A10C-8B699638132F}" presName="rect2" presStyleLbl="fgImgPlace1" presStyleIdx="4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301FAEA-ABA1-4937-9BFE-B65C22491725}" type="pres">
      <dgm:prSet presAssocID="{512C9637-B610-4DAB-8B7C-769FE3690B1B}" presName="sibTrans" presStyleCnt="0"/>
      <dgm:spPr/>
      <dgm:t>
        <a:bodyPr/>
        <a:lstStyle/>
        <a:p>
          <a:endParaRPr lang="ru-RU"/>
        </a:p>
      </dgm:t>
    </dgm:pt>
    <dgm:pt modelId="{D552BC78-2899-4007-A3A1-7257C9FB0D2D}" type="pres">
      <dgm:prSet presAssocID="{F3536AD7-CB65-4CD2-AD89-D06F7F2AE3F1}" presName="composite" presStyleCnt="0"/>
      <dgm:spPr/>
      <dgm:t>
        <a:bodyPr/>
        <a:lstStyle/>
        <a:p>
          <a:endParaRPr lang="ru-RU"/>
        </a:p>
      </dgm:t>
    </dgm:pt>
    <dgm:pt modelId="{7FF0CCEA-E25C-4E3F-852A-53C977F1DBCE}" type="pres">
      <dgm:prSet presAssocID="{F3536AD7-CB65-4CD2-AD89-D06F7F2AE3F1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F8528-5EAE-41A0-AE50-D706D664D92A}" type="pres">
      <dgm:prSet presAssocID="{F3536AD7-CB65-4CD2-AD89-D06F7F2AE3F1}" presName="rect2" presStyleLbl="fgImgPlace1" presStyleIdx="5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524D71D-AD9A-4CCF-8E63-DDDC105E84C9}" type="pres">
      <dgm:prSet presAssocID="{2C0CC450-D645-48B0-BBDB-BB7A3EC47A3F}" presName="sibTrans" presStyleCnt="0"/>
      <dgm:spPr/>
      <dgm:t>
        <a:bodyPr/>
        <a:lstStyle/>
        <a:p>
          <a:endParaRPr lang="ru-RU"/>
        </a:p>
      </dgm:t>
    </dgm:pt>
    <dgm:pt modelId="{909307A0-EDAD-4049-9C2C-11DFA5505F1C}" type="pres">
      <dgm:prSet presAssocID="{421CFA9F-42D3-4BAD-BD32-096EFA034F6A}" presName="composite" presStyleCnt="0"/>
      <dgm:spPr/>
      <dgm:t>
        <a:bodyPr/>
        <a:lstStyle/>
        <a:p>
          <a:endParaRPr lang="ru-RU"/>
        </a:p>
      </dgm:t>
    </dgm:pt>
    <dgm:pt modelId="{CCA874EA-810F-4EE6-87B0-EDE22ED8C646}" type="pres">
      <dgm:prSet presAssocID="{421CFA9F-42D3-4BAD-BD32-096EFA034F6A}" presName="rect1" presStyleLbl="trAlignAcc1" presStyleIdx="6" presStyleCnt="7" custScaleX="123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B6126-6ABB-4C34-8EEA-8EBD385863E6}" type="pres">
      <dgm:prSet presAssocID="{421CFA9F-42D3-4BAD-BD32-096EFA034F6A}" presName="rect2" presStyleLbl="fgImgPlace1" presStyleIdx="6" presStyleCnt="7" custLinFactNeighborX="-63625" custLinFactNeighborY="11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</dgm:ptLst>
  <dgm:cxnLst>
    <dgm:cxn modelId="{2B0D82AA-039D-41A5-8216-5A8067816295}" srcId="{71EB10AE-D8B7-4ECC-8B56-3A2F271E02C6}" destId="{0D8499C1-9FA3-4762-9682-FC1B16708DFF}" srcOrd="2" destOrd="0" parTransId="{1A928CE3-595D-4C2A-905B-6044A06344B7}" sibTransId="{328410D6-9325-4605-A5DD-83AE1E4BCDFB}"/>
    <dgm:cxn modelId="{210EF40E-C0BE-40A4-B717-49996E61B4AC}" type="presOf" srcId="{0D8499C1-9FA3-4762-9682-FC1B16708DFF}" destId="{EDCA87E1-B804-4C80-83B2-3E025C835895}" srcOrd="0" destOrd="0" presId="urn:microsoft.com/office/officeart/2008/layout/PictureStrips"/>
    <dgm:cxn modelId="{9C15DD44-C981-4FFD-A3C6-747284326BAE}" type="presOf" srcId="{F3536AD7-CB65-4CD2-AD89-D06F7F2AE3F1}" destId="{7FF0CCEA-E25C-4E3F-852A-53C977F1DBCE}" srcOrd="0" destOrd="0" presId="urn:microsoft.com/office/officeart/2008/layout/PictureStrips"/>
    <dgm:cxn modelId="{3C0FD2CE-6D45-47FE-B42C-CE4D0F9BE012}" srcId="{71EB10AE-D8B7-4ECC-8B56-3A2F271E02C6}" destId="{1709CB35-6C93-4EAD-A9E6-4A7C238CD47A}" srcOrd="0" destOrd="0" parTransId="{2057F444-5475-4737-BF2A-47D148657AA1}" sibTransId="{01ADCB5B-DE79-4C29-96AA-3D7536160F73}"/>
    <dgm:cxn modelId="{2509F5F6-E520-4471-BF52-F8B3CF271CFC}" type="presOf" srcId="{FC540FCD-D428-42F4-A10C-8B699638132F}" destId="{502ED7C2-8008-4AFA-850A-2728E9720F57}" srcOrd="0" destOrd="0" presId="urn:microsoft.com/office/officeart/2008/layout/PictureStrips"/>
    <dgm:cxn modelId="{5556ECB2-63CA-479D-89DC-49F73F083A11}" type="presOf" srcId="{E640A2DF-91A8-4582-BAF4-D2A716937DB3}" destId="{0441F81D-FB79-4178-BB75-C3847E527E8F}" srcOrd="0" destOrd="0" presId="urn:microsoft.com/office/officeart/2008/layout/PictureStrips"/>
    <dgm:cxn modelId="{74BE7372-BB09-4E16-B19A-B8711898BD4C}" srcId="{71EB10AE-D8B7-4ECC-8B56-3A2F271E02C6}" destId="{421CFA9F-42D3-4BAD-BD32-096EFA034F6A}" srcOrd="6" destOrd="0" parTransId="{538F45D7-3F0B-4217-AA7D-27CA2AE3DD9A}" sibTransId="{2A0A1877-F271-46C4-9D9D-440A8CD89425}"/>
    <dgm:cxn modelId="{688C8CE3-BE2D-4667-8668-E96BD790DED9}" type="presOf" srcId="{71EB10AE-D8B7-4ECC-8B56-3A2F271E02C6}" destId="{D264C165-EC42-4366-B404-91B99EBB848E}" srcOrd="0" destOrd="0" presId="urn:microsoft.com/office/officeart/2008/layout/PictureStrips"/>
    <dgm:cxn modelId="{53C24E6E-B4BD-43D1-B5AA-DE675E0F9DD8}" srcId="{71EB10AE-D8B7-4ECC-8B56-3A2F271E02C6}" destId="{F3536AD7-CB65-4CD2-AD89-D06F7F2AE3F1}" srcOrd="5" destOrd="0" parTransId="{AA170A8E-A0C2-45A4-9A69-CC2E6F29F530}" sibTransId="{2C0CC450-D645-48B0-BBDB-BB7A3EC47A3F}"/>
    <dgm:cxn modelId="{DBB4BC0E-C305-4144-BCFD-FD2911B1F988}" srcId="{71EB10AE-D8B7-4ECC-8B56-3A2F271E02C6}" destId="{E640A2DF-91A8-4582-BAF4-D2A716937DB3}" srcOrd="3" destOrd="0" parTransId="{AA8A3C62-355B-4071-8F46-C190C8D9E4FB}" sibTransId="{CD6FC1EC-BEA9-4680-ADD8-65E160D89DFC}"/>
    <dgm:cxn modelId="{D4F4BC5F-CCA5-4C72-A9C1-173CC0A49596}" srcId="{71EB10AE-D8B7-4ECC-8B56-3A2F271E02C6}" destId="{34B71595-CD05-4948-80A7-42C601C14CE8}" srcOrd="1" destOrd="0" parTransId="{B8827FF4-029F-46C2-A7FB-2477BC369933}" sibTransId="{C49E02F1-1D16-4FBF-A11E-44600B927C2C}"/>
    <dgm:cxn modelId="{2F295FB1-BBE5-47AD-8018-C86B5E9E74CD}" type="presOf" srcId="{1709CB35-6C93-4EAD-A9E6-4A7C238CD47A}" destId="{27502D00-0E86-434A-928E-31ECF4D3E955}" srcOrd="0" destOrd="0" presId="urn:microsoft.com/office/officeart/2008/layout/PictureStrips"/>
    <dgm:cxn modelId="{5E546431-855B-4B33-B764-24CE4912C645}" type="presOf" srcId="{421CFA9F-42D3-4BAD-BD32-096EFA034F6A}" destId="{CCA874EA-810F-4EE6-87B0-EDE22ED8C646}" srcOrd="0" destOrd="0" presId="urn:microsoft.com/office/officeart/2008/layout/PictureStrips"/>
    <dgm:cxn modelId="{B6A9DF3D-95B8-490F-96B2-2771A0166AAD}" srcId="{71EB10AE-D8B7-4ECC-8B56-3A2F271E02C6}" destId="{FC540FCD-D428-42F4-A10C-8B699638132F}" srcOrd="4" destOrd="0" parTransId="{E5406A36-383A-4A15-98A4-215212F183A2}" sibTransId="{512C9637-B610-4DAB-8B7C-769FE3690B1B}"/>
    <dgm:cxn modelId="{2438E4D8-BCEF-4743-A1F1-9AFF2606441E}" type="presOf" srcId="{34B71595-CD05-4948-80A7-42C601C14CE8}" destId="{2B20F6F3-0D3A-4BA3-9594-31BA9F05ABC7}" srcOrd="0" destOrd="0" presId="urn:microsoft.com/office/officeart/2008/layout/PictureStrips"/>
    <dgm:cxn modelId="{D3167A45-FF62-46F6-95AF-A81B6569F9A8}" type="presParOf" srcId="{D264C165-EC42-4366-B404-91B99EBB848E}" destId="{FDC75217-E398-45AC-9CB7-92809A152B83}" srcOrd="0" destOrd="0" presId="urn:microsoft.com/office/officeart/2008/layout/PictureStrips"/>
    <dgm:cxn modelId="{AFF9B4EB-060C-4274-A85D-4DA125581019}" type="presParOf" srcId="{FDC75217-E398-45AC-9CB7-92809A152B83}" destId="{27502D00-0E86-434A-928E-31ECF4D3E955}" srcOrd="0" destOrd="0" presId="urn:microsoft.com/office/officeart/2008/layout/PictureStrips"/>
    <dgm:cxn modelId="{5E32C7BF-CBE7-461B-BD1E-A9E911D6E2F8}" type="presParOf" srcId="{FDC75217-E398-45AC-9CB7-92809A152B83}" destId="{36561305-7C27-405D-825D-A0C25F6F2B6B}" srcOrd="1" destOrd="0" presId="urn:microsoft.com/office/officeart/2008/layout/PictureStrips"/>
    <dgm:cxn modelId="{DF96337A-EB81-4764-B048-171ACF9B60BD}" type="presParOf" srcId="{D264C165-EC42-4366-B404-91B99EBB848E}" destId="{A9941E72-6B2F-4689-92DB-CC6356ED56AB}" srcOrd="1" destOrd="0" presId="urn:microsoft.com/office/officeart/2008/layout/PictureStrips"/>
    <dgm:cxn modelId="{440EE3E5-8F3F-4FA9-8701-416DB06709A0}" type="presParOf" srcId="{D264C165-EC42-4366-B404-91B99EBB848E}" destId="{7BD18CDF-8DF5-42D9-A767-7C95C0C44252}" srcOrd="2" destOrd="0" presId="urn:microsoft.com/office/officeart/2008/layout/PictureStrips"/>
    <dgm:cxn modelId="{06C01DA1-51EA-4E2B-9197-463B4011B145}" type="presParOf" srcId="{7BD18CDF-8DF5-42D9-A767-7C95C0C44252}" destId="{2B20F6F3-0D3A-4BA3-9594-31BA9F05ABC7}" srcOrd="0" destOrd="0" presId="urn:microsoft.com/office/officeart/2008/layout/PictureStrips"/>
    <dgm:cxn modelId="{65580D68-BED4-4231-AD88-B70A43E3A3D1}" type="presParOf" srcId="{7BD18CDF-8DF5-42D9-A767-7C95C0C44252}" destId="{97C2743E-8B03-49CF-938A-B2AC086F0AC0}" srcOrd="1" destOrd="0" presId="urn:microsoft.com/office/officeart/2008/layout/PictureStrips"/>
    <dgm:cxn modelId="{650A084D-C432-42E9-8919-91B57D5A9C65}" type="presParOf" srcId="{D264C165-EC42-4366-B404-91B99EBB848E}" destId="{39693E10-E3CD-497A-A649-DDCFE56B0E36}" srcOrd="3" destOrd="0" presId="urn:microsoft.com/office/officeart/2008/layout/PictureStrips"/>
    <dgm:cxn modelId="{429E733A-A8C2-4486-A7F4-5D1E34AE8B97}" type="presParOf" srcId="{D264C165-EC42-4366-B404-91B99EBB848E}" destId="{912089F1-5DF2-4D14-A4C6-AB01AB747057}" srcOrd="4" destOrd="0" presId="urn:microsoft.com/office/officeart/2008/layout/PictureStrips"/>
    <dgm:cxn modelId="{F4BD558D-5DF1-420E-8788-DD1E9045BE66}" type="presParOf" srcId="{912089F1-5DF2-4D14-A4C6-AB01AB747057}" destId="{EDCA87E1-B804-4C80-83B2-3E025C835895}" srcOrd="0" destOrd="0" presId="urn:microsoft.com/office/officeart/2008/layout/PictureStrips"/>
    <dgm:cxn modelId="{76796850-0DDD-4083-A053-814BA41A49FA}" type="presParOf" srcId="{912089F1-5DF2-4D14-A4C6-AB01AB747057}" destId="{A136B563-EE29-4349-A1A9-67BDB9837802}" srcOrd="1" destOrd="0" presId="urn:microsoft.com/office/officeart/2008/layout/PictureStrips"/>
    <dgm:cxn modelId="{4E9F0808-9AC2-4124-987D-C08A59070D58}" type="presParOf" srcId="{D264C165-EC42-4366-B404-91B99EBB848E}" destId="{8728B309-7E69-4C1A-B27F-B2860954A2DC}" srcOrd="5" destOrd="0" presId="urn:microsoft.com/office/officeart/2008/layout/PictureStrips"/>
    <dgm:cxn modelId="{B1291A6B-F455-426B-82B3-AA50D94C6F02}" type="presParOf" srcId="{D264C165-EC42-4366-B404-91B99EBB848E}" destId="{A5C40C48-369E-45F5-9DEC-5C5ADA8E54BA}" srcOrd="6" destOrd="0" presId="urn:microsoft.com/office/officeart/2008/layout/PictureStrips"/>
    <dgm:cxn modelId="{E46E4497-80DB-4DC5-B3AB-AED76061CBA4}" type="presParOf" srcId="{A5C40C48-369E-45F5-9DEC-5C5ADA8E54BA}" destId="{0441F81D-FB79-4178-BB75-C3847E527E8F}" srcOrd="0" destOrd="0" presId="urn:microsoft.com/office/officeart/2008/layout/PictureStrips"/>
    <dgm:cxn modelId="{B40F13C1-AF21-47AB-9A1C-984030BE1556}" type="presParOf" srcId="{A5C40C48-369E-45F5-9DEC-5C5ADA8E54BA}" destId="{EC041573-CFFC-4233-979C-F67046847175}" srcOrd="1" destOrd="0" presId="urn:microsoft.com/office/officeart/2008/layout/PictureStrips"/>
    <dgm:cxn modelId="{28F682B0-C359-4C89-8DB7-376FFFB954B8}" type="presParOf" srcId="{D264C165-EC42-4366-B404-91B99EBB848E}" destId="{A2E156A9-9237-4E80-95B1-36BA3C5089EC}" srcOrd="7" destOrd="0" presId="urn:microsoft.com/office/officeart/2008/layout/PictureStrips"/>
    <dgm:cxn modelId="{4F0CF186-33C0-42EA-B425-68B54F20E376}" type="presParOf" srcId="{D264C165-EC42-4366-B404-91B99EBB848E}" destId="{0061D70C-3528-4F2D-A9C3-E15AD3BE3540}" srcOrd="8" destOrd="0" presId="urn:microsoft.com/office/officeart/2008/layout/PictureStrips"/>
    <dgm:cxn modelId="{7372ACB7-1917-4323-8A7F-1270CDD25466}" type="presParOf" srcId="{0061D70C-3528-4F2D-A9C3-E15AD3BE3540}" destId="{502ED7C2-8008-4AFA-850A-2728E9720F57}" srcOrd="0" destOrd="0" presId="urn:microsoft.com/office/officeart/2008/layout/PictureStrips"/>
    <dgm:cxn modelId="{989D8EDE-AD57-4CE5-BB04-439CFD8C14DB}" type="presParOf" srcId="{0061D70C-3528-4F2D-A9C3-E15AD3BE3540}" destId="{A6EC0C20-BCFB-4FAD-A973-8F5AE20E291F}" srcOrd="1" destOrd="0" presId="urn:microsoft.com/office/officeart/2008/layout/PictureStrips"/>
    <dgm:cxn modelId="{45251A7E-2C2E-49F1-88BE-0C92F23517B1}" type="presParOf" srcId="{D264C165-EC42-4366-B404-91B99EBB848E}" destId="{C301FAEA-ABA1-4937-9BFE-B65C22491725}" srcOrd="9" destOrd="0" presId="urn:microsoft.com/office/officeart/2008/layout/PictureStrips"/>
    <dgm:cxn modelId="{FF8C1BC1-AAF0-4823-8D98-F56D1DDBBF21}" type="presParOf" srcId="{D264C165-EC42-4366-B404-91B99EBB848E}" destId="{D552BC78-2899-4007-A3A1-7257C9FB0D2D}" srcOrd="10" destOrd="0" presId="urn:microsoft.com/office/officeart/2008/layout/PictureStrips"/>
    <dgm:cxn modelId="{90DCED66-5272-4B82-A543-5B88347334F6}" type="presParOf" srcId="{D552BC78-2899-4007-A3A1-7257C9FB0D2D}" destId="{7FF0CCEA-E25C-4E3F-852A-53C977F1DBCE}" srcOrd="0" destOrd="0" presId="urn:microsoft.com/office/officeart/2008/layout/PictureStrips"/>
    <dgm:cxn modelId="{12BF1FE3-844F-495B-903C-B3D5B8C894A1}" type="presParOf" srcId="{D552BC78-2899-4007-A3A1-7257C9FB0D2D}" destId="{D65F8528-5EAE-41A0-AE50-D706D664D92A}" srcOrd="1" destOrd="0" presId="urn:microsoft.com/office/officeart/2008/layout/PictureStrips"/>
    <dgm:cxn modelId="{758C6467-1BD6-4589-B8CC-3C206BCB5E78}" type="presParOf" srcId="{D264C165-EC42-4366-B404-91B99EBB848E}" destId="{9524D71D-AD9A-4CCF-8E63-DDDC105E84C9}" srcOrd="11" destOrd="0" presId="urn:microsoft.com/office/officeart/2008/layout/PictureStrips"/>
    <dgm:cxn modelId="{900CD012-CAD7-4612-BC35-23EA949FCABD}" type="presParOf" srcId="{D264C165-EC42-4366-B404-91B99EBB848E}" destId="{909307A0-EDAD-4049-9C2C-11DFA5505F1C}" srcOrd="12" destOrd="0" presId="urn:microsoft.com/office/officeart/2008/layout/PictureStrips"/>
    <dgm:cxn modelId="{8E62D77C-D163-405D-9386-D5BE69CF0423}" type="presParOf" srcId="{909307A0-EDAD-4049-9C2C-11DFA5505F1C}" destId="{CCA874EA-810F-4EE6-87B0-EDE22ED8C646}" srcOrd="0" destOrd="0" presId="urn:microsoft.com/office/officeart/2008/layout/PictureStrips"/>
    <dgm:cxn modelId="{C59F9466-2CDA-41D1-B95F-27B1A7AD20BC}" type="presParOf" srcId="{909307A0-EDAD-4049-9C2C-11DFA5505F1C}" destId="{5CAB6126-6ABB-4C34-8EEA-8EBD385863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FF4C7-B71E-4553-B1B2-D4937E23E3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BE21A5-404C-48C7-8B2E-F3FEA5EA23D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Педагогический совет</a:t>
          </a:r>
          <a:endParaRPr lang="ru-RU" sz="3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4F18C-52E0-480A-9CF5-A53CD8742F67}" type="parTrans" cxnId="{A8FE9AA7-02CA-4A81-9FA6-D8ADE89C2227}">
      <dgm:prSet/>
      <dgm:spPr/>
      <dgm:t>
        <a:bodyPr/>
        <a:lstStyle/>
        <a:p>
          <a:endParaRPr lang="ru-RU"/>
        </a:p>
      </dgm:t>
    </dgm:pt>
    <dgm:pt modelId="{1295D6D4-4E2B-4F49-8CD2-7B28D396375C}" type="sibTrans" cxnId="{A8FE9AA7-02CA-4A81-9FA6-D8ADE89C2227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580AFC6-EF2C-4506-99B5-CFC61D84181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Методический совет</a:t>
          </a:r>
          <a:endParaRPr lang="ru-RU" sz="3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CBADA-258D-46D9-AD0B-D04D32196CF1}" type="parTrans" cxnId="{0C43623F-835D-4C41-9D37-19ECDB2BD39A}">
      <dgm:prSet/>
      <dgm:spPr/>
      <dgm:t>
        <a:bodyPr/>
        <a:lstStyle/>
        <a:p>
          <a:endParaRPr lang="ru-RU"/>
        </a:p>
      </dgm:t>
    </dgm:pt>
    <dgm:pt modelId="{942E9B23-9316-4D05-A565-B1DDB911CBEA}" type="sibTrans" cxnId="{0C43623F-835D-4C41-9D37-19ECDB2BD39A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B0CC0E3F-D76E-4B15-8403-8EE2893366D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Нормативно-правовое обеспечение</a:t>
          </a:r>
          <a:endParaRPr lang="ru-RU" sz="3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1EF9FA-4B73-432B-AD5C-518D48F2D441}" type="parTrans" cxnId="{72B8C7AF-6844-4691-A602-90F2D1A70237}">
      <dgm:prSet/>
      <dgm:spPr/>
      <dgm:t>
        <a:bodyPr/>
        <a:lstStyle/>
        <a:p>
          <a:endParaRPr lang="ru-RU"/>
        </a:p>
      </dgm:t>
    </dgm:pt>
    <dgm:pt modelId="{80B09F86-87C5-451C-A242-C6473992F975}" type="sibTrans" cxnId="{72B8C7AF-6844-4691-A602-90F2D1A70237}">
      <dgm:prSet/>
      <dgm:spPr/>
      <dgm:t>
        <a:bodyPr/>
        <a:lstStyle/>
        <a:p>
          <a:endParaRPr lang="ru-RU"/>
        </a:p>
      </dgm:t>
    </dgm:pt>
    <dgm:pt modelId="{8F3C2D1F-8F21-4CCD-B0CB-A50EBEFB0A3F}" type="pres">
      <dgm:prSet presAssocID="{0FCFF4C7-B71E-4553-B1B2-D4937E23E3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B0ECC-4C03-4797-90CE-8F78FB78F89A}" type="pres">
      <dgm:prSet presAssocID="{0FCFF4C7-B71E-4553-B1B2-D4937E23E301}" presName="dummyMaxCanvas" presStyleCnt="0">
        <dgm:presLayoutVars/>
      </dgm:prSet>
      <dgm:spPr/>
    </dgm:pt>
    <dgm:pt modelId="{C83A4AF4-06A4-416A-8247-E356AA46FE39}" type="pres">
      <dgm:prSet presAssocID="{0FCFF4C7-B71E-4553-B1B2-D4937E23E301}" presName="ThreeNodes_1" presStyleLbl="node1" presStyleIdx="0" presStyleCnt="3" custLinFactNeighborX="49" custLinFactNeighborY="1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C019-B675-4DA5-9E7B-99505C3B5168}" type="pres">
      <dgm:prSet presAssocID="{0FCFF4C7-B71E-4553-B1B2-D4937E23E30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21EA5-C171-40BC-B5F0-4DC1F2DEDE02}" type="pres">
      <dgm:prSet presAssocID="{0FCFF4C7-B71E-4553-B1B2-D4937E23E30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BB106-03A6-4203-8D77-CC3D9C81994F}" type="pres">
      <dgm:prSet presAssocID="{0FCFF4C7-B71E-4553-B1B2-D4937E23E3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E5923-78EC-410D-B9DA-4A69878CC5C1}" type="pres">
      <dgm:prSet presAssocID="{0FCFF4C7-B71E-4553-B1B2-D4937E23E3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4A188-7311-4403-8279-9F56FC25DAC8}" type="pres">
      <dgm:prSet presAssocID="{0FCFF4C7-B71E-4553-B1B2-D4937E23E3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560A5-11BF-4208-84DC-D2059A4002A4}" type="pres">
      <dgm:prSet presAssocID="{0FCFF4C7-B71E-4553-B1B2-D4937E23E3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37837-0D8D-4C93-B2B1-758C520D1FBF}" type="pres">
      <dgm:prSet presAssocID="{0FCFF4C7-B71E-4553-B1B2-D4937E23E3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2F17E-FA2D-49DA-A376-4D83FF9699F8}" type="presOf" srcId="{942E9B23-9316-4D05-A565-B1DDB911CBEA}" destId="{35EE5923-78EC-410D-B9DA-4A69878CC5C1}" srcOrd="0" destOrd="0" presId="urn:microsoft.com/office/officeart/2005/8/layout/vProcess5"/>
    <dgm:cxn modelId="{A8FE9AA7-02CA-4A81-9FA6-D8ADE89C2227}" srcId="{0FCFF4C7-B71E-4553-B1B2-D4937E23E301}" destId="{6DBE21A5-404C-48C7-8B2E-F3FEA5EA23D1}" srcOrd="0" destOrd="0" parTransId="{1F24F18C-52E0-480A-9CF5-A53CD8742F67}" sibTransId="{1295D6D4-4E2B-4F49-8CD2-7B28D396375C}"/>
    <dgm:cxn modelId="{412439CF-B2A4-43A2-83D6-71D554B7F89F}" type="presOf" srcId="{6DBE21A5-404C-48C7-8B2E-F3FEA5EA23D1}" destId="{EAC4A188-7311-4403-8279-9F56FC25DAC8}" srcOrd="1" destOrd="0" presId="urn:microsoft.com/office/officeart/2005/8/layout/vProcess5"/>
    <dgm:cxn modelId="{9DE39538-6956-4EF6-A340-8F44F9B52E67}" type="presOf" srcId="{0FCFF4C7-B71E-4553-B1B2-D4937E23E301}" destId="{8F3C2D1F-8F21-4CCD-B0CB-A50EBEFB0A3F}" srcOrd="0" destOrd="0" presId="urn:microsoft.com/office/officeart/2005/8/layout/vProcess5"/>
    <dgm:cxn modelId="{5482F47D-A336-461F-9162-F7FF19536823}" type="presOf" srcId="{B0CC0E3F-D76E-4B15-8403-8EE2893366D4}" destId="{F3537837-0D8D-4C93-B2B1-758C520D1FBF}" srcOrd="1" destOrd="0" presId="urn:microsoft.com/office/officeart/2005/8/layout/vProcess5"/>
    <dgm:cxn modelId="{0C43623F-835D-4C41-9D37-19ECDB2BD39A}" srcId="{0FCFF4C7-B71E-4553-B1B2-D4937E23E301}" destId="{6580AFC6-EF2C-4506-99B5-CFC61D84181C}" srcOrd="1" destOrd="0" parTransId="{9A7CBADA-258D-46D9-AD0B-D04D32196CF1}" sibTransId="{942E9B23-9316-4D05-A565-B1DDB911CBEA}"/>
    <dgm:cxn modelId="{257C11C8-96BC-4C8D-B379-EE28FD6273AD}" type="presOf" srcId="{6DBE21A5-404C-48C7-8B2E-F3FEA5EA23D1}" destId="{C83A4AF4-06A4-416A-8247-E356AA46FE39}" srcOrd="0" destOrd="0" presId="urn:microsoft.com/office/officeart/2005/8/layout/vProcess5"/>
    <dgm:cxn modelId="{46116698-07BB-4664-8C96-1262321A4247}" type="presOf" srcId="{6580AFC6-EF2C-4506-99B5-CFC61D84181C}" destId="{EBE560A5-11BF-4208-84DC-D2059A4002A4}" srcOrd="1" destOrd="0" presId="urn:microsoft.com/office/officeart/2005/8/layout/vProcess5"/>
    <dgm:cxn modelId="{165DCB26-07C3-4D08-9C90-B04DFF6D610E}" type="presOf" srcId="{B0CC0E3F-D76E-4B15-8403-8EE2893366D4}" destId="{CF821EA5-C171-40BC-B5F0-4DC1F2DEDE02}" srcOrd="0" destOrd="0" presId="urn:microsoft.com/office/officeart/2005/8/layout/vProcess5"/>
    <dgm:cxn modelId="{AFE72DC1-D021-44D4-8092-E8AE11AB8321}" type="presOf" srcId="{6580AFC6-EF2C-4506-99B5-CFC61D84181C}" destId="{916FC019-B675-4DA5-9E7B-99505C3B5168}" srcOrd="0" destOrd="0" presId="urn:microsoft.com/office/officeart/2005/8/layout/vProcess5"/>
    <dgm:cxn modelId="{F08AA1B2-9444-4290-83AD-E8ED23EA1D1B}" type="presOf" srcId="{1295D6D4-4E2B-4F49-8CD2-7B28D396375C}" destId="{023BB106-03A6-4203-8D77-CC3D9C81994F}" srcOrd="0" destOrd="0" presId="urn:microsoft.com/office/officeart/2005/8/layout/vProcess5"/>
    <dgm:cxn modelId="{72B8C7AF-6844-4691-A602-90F2D1A70237}" srcId="{0FCFF4C7-B71E-4553-B1B2-D4937E23E301}" destId="{B0CC0E3F-D76E-4B15-8403-8EE2893366D4}" srcOrd="2" destOrd="0" parTransId="{2C1EF9FA-4B73-432B-AD5C-518D48F2D441}" sibTransId="{80B09F86-87C5-451C-A242-C6473992F975}"/>
    <dgm:cxn modelId="{4AA14A7D-1605-496C-928E-39EF20573E32}" type="presParOf" srcId="{8F3C2D1F-8F21-4CCD-B0CB-A50EBEFB0A3F}" destId="{3DCB0ECC-4C03-4797-90CE-8F78FB78F89A}" srcOrd="0" destOrd="0" presId="urn:microsoft.com/office/officeart/2005/8/layout/vProcess5"/>
    <dgm:cxn modelId="{88609BFC-9CBA-4B38-811C-A6E56B19A2B6}" type="presParOf" srcId="{8F3C2D1F-8F21-4CCD-B0CB-A50EBEFB0A3F}" destId="{C83A4AF4-06A4-416A-8247-E356AA46FE39}" srcOrd="1" destOrd="0" presId="urn:microsoft.com/office/officeart/2005/8/layout/vProcess5"/>
    <dgm:cxn modelId="{CC95C97E-B758-4F1C-A2E7-0937582BC021}" type="presParOf" srcId="{8F3C2D1F-8F21-4CCD-B0CB-A50EBEFB0A3F}" destId="{916FC019-B675-4DA5-9E7B-99505C3B5168}" srcOrd="2" destOrd="0" presId="urn:microsoft.com/office/officeart/2005/8/layout/vProcess5"/>
    <dgm:cxn modelId="{D21AF7EF-0D69-464B-BE6C-8EA598382DD1}" type="presParOf" srcId="{8F3C2D1F-8F21-4CCD-B0CB-A50EBEFB0A3F}" destId="{CF821EA5-C171-40BC-B5F0-4DC1F2DEDE02}" srcOrd="3" destOrd="0" presId="urn:microsoft.com/office/officeart/2005/8/layout/vProcess5"/>
    <dgm:cxn modelId="{13B7F452-2014-4DB6-AC85-3CAC66147289}" type="presParOf" srcId="{8F3C2D1F-8F21-4CCD-B0CB-A50EBEFB0A3F}" destId="{023BB106-03A6-4203-8D77-CC3D9C81994F}" srcOrd="4" destOrd="0" presId="urn:microsoft.com/office/officeart/2005/8/layout/vProcess5"/>
    <dgm:cxn modelId="{B9CD5162-65D3-4F54-A82C-F45B560D49E0}" type="presParOf" srcId="{8F3C2D1F-8F21-4CCD-B0CB-A50EBEFB0A3F}" destId="{35EE5923-78EC-410D-B9DA-4A69878CC5C1}" srcOrd="5" destOrd="0" presId="urn:microsoft.com/office/officeart/2005/8/layout/vProcess5"/>
    <dgm:cxn modelId="{07CAF10C-AB83-49B1-83E3-657300B3CEA7}" type="presParOf" srcId="{8F3C2D1F-8F21-4CCD-B0CB-A50EBEFB0A3F}" destId="{EAC4A188-7311-4403-8279-9F56FC25DAC8}" srcOrd="6" destOrd="0" presId="urn:microsoft.com/office/officeart/2005/8/layout/vProcess5"/>
    <dgm:cxn modelId="{B3C06E72-8FD2-4484-887D-2869CA267ABF}" type="presParOf" srcId="{8F3C2D1F-8F21-4CCD-B0CB-A50EBEFB0A3F}" destId="{EBE560A5-11BF-4208-84DC-D2059A4002A4}" srcOrd="7" destOrd="0" presId="urn:microsoft.com/office/officeart/2005/8/layout/vProcess5"/>
    <dgm:cxn modelId="{E5E549C9-4D1E-4535-A2F2-6E52AFC5D021}" type="presParOf" srcId="{8F3C2D1F-8F21-4CCD-B0CB-A50EBEFB0A3F}" destId="{F3537837-0D8D-4C93-B2B1-758C520D1F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22A19B-2272-4B8F-AF89-A1C52E9FF465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AE8103-D0D6-45CA-86FE-CF30AFC1040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Дополнительные общеобразовательные программы  по видам спорта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9DF19-9269-4B79-818D-5F01648BEC3B}" type="parTrans" cxnId="{CAE1F50A-C208-4E33-83BA-7C029280D312}">
      <dgm:prSet/>
      <dgm:spPr/>
      <dgm:t>
        <a:bodyPr/>
        <a:lstStyle/>
        <a:p>
          <a:endParaRPr lang="ru-RU"/>
        </a:p>
      </dgm:t>
    </dgm:pt>
    <dgm:pt modelId="{A0DA0BC0-4EDB-4042-9BD9-14576B3B6B2E}" type="sibTrans" cxnId="{CAE1F50A-C208-4E33-83BA-7C029280D312}">
      <dgm:prSet/>
      <dgm:spPr/>
      <dgm:t>
        <a:bodyPr/>
        <a:lstStyle/>
        <a:p>
          <a:endParaRPr lang="ru-RU"/>
        </a:p>
      </dgm:t>
    </dgm:pt>
    <dgm:pt modelId="{8B0736BB-09AD-40F6-B942-3D3DB99BC5E1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Методическое обеспечение </a:t>
          </a:r>
          <a:endParaRPr lang="ru-RU" sz="34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62244-5FDD-47F2-BD1C-D73DC6C8851A}" type="parTrans" cxnId="{F8B31D73-8823-48BA-9981-46F571B68A6E}">
      <dgm:prSet/>
      <dgm:spPr/>
      <dgm:t>
        <a:bodyPr/>
        <a:lstStyle/>
        <a:p>
          <a:endParaRPr lang="ru-RU"/>
        </a:p>
      </dgm:t>
    </dgm:pt>
    <dgm:pt modelId="{83E02AA4-241F-4942-8B00-DE5CD74D3BC2}" type="sibTrans" cxnId="{F8B31D73-8823-48BA-9981-46F571B68A6E}">
      <dgm:prSet/>
      <dgm:spPr/>
      <dgm:t>
        <a:bodyPr/>
        <a:lstStyle/>
        <a:p>
          <a:endParaRPr lang="ru-RU"/>
        </a:p>
      </dgm:t>
    </dgm:pt>
    <dgm:pt modelId="{F156755C-2837-48DC-AAE5-ACBF474D573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Участие в методических формированиях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14447-9C1F-46C6-A1C4-2AFD768A3F21}" type="parTrans" cxnId="{AA6B78C2-37AD-433E-AC58-3C6E1B093F44}">
      <dgm:prSet/>
      <dgm:spPr/>
      <dgm:t>
        <a:bodyPr/>
        <a:lstStyle/>
        <a:p>
          <a:endParaRPr lang="ru-RU"/>
        </a:p>
      </dgm:t>
    </dgm:pt>
    <dgm:pt modelId="{95CB6B3E-BDA7-48A1-8FB4-C2FBB3FAB2B0}" type="sibTrans" cxnId="{AA6B78C2-37AD-433E-AC58-3C6E1B093F44}">
      <dgm:prSet/>
      <dgm:spPr/>
      <dgm:t>
        <a:bodyPr/>
        <a:lstStyle/>
        <a:p>
          <a:endParaRPr lang="ru-RU"/>
        </a:p>
      </dgm:t>
    </dgm:pt>
    <dgm:pt modelId="{7AE8A9BE-6229-4DA9-91C5-5E1186D81A73}" type="pres">
      <dgm:prSet presAssocID="{4422A19B-2272-4B8F-AF89-A1C52E9FF4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084FBA-F33B-42E5-BE18-080A1960C748}" type="pres">
      <dgm:prSet presAssocID="{43AE8103-D0D6-45CA-86FE-CF30AFC10402}" presName="comp" presStyleCnt="0"/>
      <dgm:spPr/>
    </dgm:pt>
    <dgm:pt modelId="{FD12B171-7BC0-46DA-9572-40CA866F9984}" type="pres">
      <dgm:prSet presAssocID="{43AE8103-D0D6-45CA-86FE-CF30AFC10402}" presName="box" presStyleLbl="node1" presStyleIdx="0" presStyleCnt="3" custLinFactNeighborX="539"/>
      <dgm:spPr/>
      <dgm:t>
        <a:bodyPr/>
        <a:lstStyle/>
        <a:p>
          <a:endParaRPr lang="ru-RU"/>
        </a:p>
      </dgm:t>
    </dgm:pt>
    <dgm:pt modelId="{FA22DAAB-8C0D-4DF6-9F59-42D767AD2E3C}" type="pres">
      <dgm:prSet presAssocID="{43AE8103-D0D6-45CA-86FE-CF30AFC1040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A48D4D7-5054-476F-9684-636DF4EA2F8C}" type="pres">
      <dgm:prSet presAssocID="{43AE8103-D0D6-45CA-86FE-CF30AFC1040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6FEFD-8DF1-4308-88EA-D2E38E850FDB}" type="pres">
      <dgm:prSet presAssocID="{A0DA0BC0-4EDB-4042-9BD9-14576B3B6B2E}" presName="spacer" presStyleCnt="0"/>
      <dgm:spPr/>
    </dgm:pt>
    <dgm:pt modelId="{DB1EBA7A-8DA0-4870-AE0A-E92805ED9D01}" type="pres">
      <dgm:prSet presAssocID="{8B0736BB-09AD-40F6-B942-3D3DB99BC5E1}" presName="comp" presStyleCnt="0"/>
      <dgm:spPr/>
    </dgm:pt>
    <dgm:pt modelId="{544D69EC-66E2-4752-A48C-B15625A68E50}" type="pres">
      <dgm:prSet presAssocID="{8B0736BB-09AD-40F6-B942-3D3DB99BC5E1}" presName="box" presStyleLbl="node1" presStyleIdx="1" presStyleCnt="3" custLinFactNeighborX="0" custLinFactNeighborY="1173"/>
      <dgm:spPr/>
      <dgm:t>
        <a:bodyPr/>
        <a:lstStyle/>
        <a:p>
          <a:endParaRPr lang="ru-RU"/>
        </a:p>
      </dgm:t>
    </dgm:pt>
    <dgm:pt modelId="{9C1A399D-8081-43E4-8868-80B350BB5CBE}" type="pres">
      <dgm:prSet presAssocID="{8B0736BB-09AD-40F6-B942-3D3DB99BC5E1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F782D22-97E4-407A-8A28-4A706B1E0030}" type="pres">
      <dgm:prSet presAssocID="{8B0736BB-09AD-40F6-B942-3D3DB99BC5E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8835E-C120-41B1-83FC-B660CFB578C2}" type="pres">
      <dgm:prSet presAssocID="{83E02AA4-241F-4942-8B00-DE5CD74D3BC2}" presName="spacer" presStyleCnt="0"/>
      <dgm:spPr/>
    </dgm:pt>
    <dgm:pt modelId="{B1C2D23D-1CFC-4D0C-87F1-F03BA036E41D}" type="pres">
      <dgm:prSet presAssocID="{F156755C-2837-48DC-AAE5-ACBF474D573F}" presName="comp" presStyleCnt="0"/>
      <dgm:spPr/>
    </dgm:pt>
    <dgm:pt modelId="{D1D4D609-1097-4E91-B30C-16E656A63C89}" type="pres">
      <dgm:prSet presAssocID="{F156755C-2837-48DC-AAE5-ACBF474D573F}" presName="box" presStyleLbl="node1" presStyleIdx="2" presStyleCnt="3" custLinFactNeighborX="0" custLinFactNeighborY="4694"/>
      <dgm:spPr/>
      <dgm:t>
        <a:bodyPr/>
        <a:lstStyle/>
        <a:p>
          <a:endParaRPr lang="ru-RU"/>
        </a:p>
      </dgm:t>
    </dgm:pt>
    <dgm:pt modelId="{A4F125B1-FA31-4B60-B44D-D2E14354B7FC}" type="pres">
      <dgm:prSet presAssocID="{F156755C-2837-48DC-AAE5-ACBF474D573F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6F4268B-BAA5-4559-AF92-E26824089E1C}" type="pres">
      <dgm:prSet presAssocID="{F156755C-2837-48DC-AAE5-ACBF474D573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27CEC-71A4-4C01-B35B-5ABE3C2591FC}" type="presOf" srcId="{F156755C-2837-48DC-AAE5-ACBF474D573F}" destId="{D6F4268B-BAA5-4559-AF92-E26824089E1C}" srcOrd="1" destOrd="0" presId="urn:microsoft.com/office/officeart/2005/8/layout/vList4#1"/>
    <dgm:cxn modelId="{CAE1F50A-C208-4E33-83BA-7C029280D312}" srcId="{4422A19B-2272-4B8F-AF89-A1C52E9FF465}" destId="{43AE8103-D0D6-45CA-86FE-CF30AFC10402}" srcOrd="0" destOrd="0" parTransId="{B0C9DF19-9269-4B79-818D-5F01648BEC3B}" sibTransId="{A0DA0BC0-4EDB-4042-9BD9-14576B3B6B2E}"/>
    <dgm:cxn modelId="{EB8A4791-B6FE-4614-A611-6C09969E5DD7}" type="presOf" srcId="{8B0736BB-09AD-40F6-B942-3D3DB99BC5E1}" destId="{CF782D22-97E4-407A-8A28-4A706B1E0030}" srcOrd="1" destOrd="0" presId="urn:microsoft.com/office/officeart/2005/8/layout/vList4#1"/>
    <dgm:cxn modelId="{AA6B78C2-37AD-433E-AC58-3C6E1B093F44}" srcId="{4422A19B-2272-4B8F-AF89-A1C52E9FF465}" destId="{F156755C-2837-48DC-AAE5-ACBF474D573F}" srcOrd="2" destOrd="0" parTransId="{47A14447-9C1F-46C6-A1C4-2AFD768A3F21}" sibTransId="{95CB6B3E-BDA7-48A1-8FB4-C2FBB3FAB2B0}"/>
    <dgm:cxn modelId="{A61F9FA4-0A74-4DB5-A24E-B3E149D22885}" type="presOf" srcId="{F156755C-2837-48DC-AAE5-ACBF474D573F}" destId="{D1D4D609-1097-4E91-B30C-16E656A63C89}" srcOrd="0" destOrd="0" presId="urn:microsoft.com/office/officeart/2005/8/layout/vList4#1"/>
    <dgm:cxn modelId="{876598B9-7D5B-4F3E-93CC-C7D07345E79D}" type="presOf" srcId="{43AE8103-D0D6-45CA-86FE-CF30AFC10402}" destId="{7A48D4D7-5054-476F-9684-636DF4EA2F8C}" srcOrd="1" destOrd="0" presId="urn:microsoft.com/office/officeart/2005/8/layout/vList4#1"/>
    <dgm:cxn modelId="{BF84E0E6-0828-46B4-ACC8-8833F99C3FBA}" type="presOf" srcId="{8B0736BB-09AD-40F6-B942-3D3DB99BC5E1}" destId="{544D69EC-66E2-4752-A48C-B15625A68E50}" srcOrd="0" destOrd="0" presId="urn:microsoft.com/office/officeart/2005/8/layout/vList4#1"/>
    <dgm:cxn modelId="{F8B31D73-8823-48BA-9981-46F571B68A6E}" srcId="{4422A19B-2272-4B8F-AF89-A1C52E9FF465}" destId="{8B0736BB-09AD-40F6-B942-3D3DB99BC5E1}" srcOrd="1" destOrd="0" parTransId="{86D62244-5FDD-47F2-BD1C-D73DC6C8851A}" sibTransId="{83E02AA4-241F-4942-8B00-DE5CD74D3BC2}"/>
    <dgm:cxn modelId="{5BBABF66-D137-4B47-B7F2-DEE7A20A74A9}" type="presOf" srcId="{4422A19B-2272-4B8F-AF89-A1C52E9FF465}" destId="{7AE8A9BE-6229-4DA9-91C5-5E1186D81A73}" srcOrd="0" destOrd="0" presId="urn:microsoft.com/office/officeart/2005/8/layout/vList4#1"/>
    <dgm:cxn modelId="{DEEBBE07-4899-4287-9D26-D2B18F9813A4}" type="presOf" srcId="{43AE8103-D0D6-45CA-86FE-CF30AFC10402}" destId="{FD12B171-7BC0-46DA-9572-40CA866F9984}" srcOrd="0" destOrd="0" presId="urn:microsoft.com/office/officeart/2005/8/layout/vList4#1"/>
    <dgm:cxn modelId="{C55A4965-4B81-4A55-B096-D82CDA612200}" type="presParOf" srcId="{7AE8A9BE-6229-4DA9-91C5-5E1186D81A73}" destId="{22084FBA-F33B-42E5-BE18-080A1960C748}" srcOrd="0" destOrd="0" presId="urn:microsoft.com/office/officeart/2005/8/layout/vList4#1"/>
    <dgm:cxn modelId="{C90C8212-CE3A-4026-8BAB-4DD0B988F22F}" type="presParOf" srcId="{22084FBA-F33B-42E5-BE18-080A1960C748}" destId="{FD12B171-7BC0-46DA-9572-40CA866F9984}" srcOrd="0" destOrd="0" presId="urn:microsoft.com/office/officeart/2005/8/layout/vList4#1"/>
    <dgm:cxn modelId="{1C6069A4-F8AB-48DA-8650-414E02A2DDF9}" type="presParOf" srcId="{22084FBA-F33B-42E5-BE18-080A1960C748}" destId="{FA22DAAB-8C0D-4DF6-9F59-42D767AD2E3C}" srcOrd="1" destOrd="0" presId="urn:microsoft.com/office/officeart/2005/8/layout/vList4#1"/>
    <dgm:cxn modelId="{932A478D-8EE6-4575-A5CB-42D142F18463}" type="presParOf" srcId="{22084FBA-F33B-42E5-BE18-080A1960C748}" destId="{7A48D4D7-5054-476F-9684-636DF4EA2F8C}" srcOrd="2" destOrd="0" presId="urn:microsoft.com/office/officeart/2005/8/layout/vList4#1"/>
    <dgm:cxn modelId="{8DC2239D-B6C8-474D-BDF3-A3D6DC695B82}" type="presParOf" srcId="{7AE8A9BE-6229-4DA9-91C5-5E1186D81A73}" destId="{2696FEFD-8DF1-4308-88EA-D2E38E850FDB}" srcOrd="1" destOrd="0" presId="urn:microsoft.com/office/officeart/2005/8/layout/vList4#1"/>
    <dgm:cxn modelId="{CA393EDE-9536-4F2E-AA05-6E46DE763C54}" type="presParOf" srcId="{7AE8A9BE-6229-4DA9-91C5-5E1186D81A73}" destId="{DB1EBA7A-8DA0-4870-AE0A-E92805ED9D01}" srcOrd="2" destOrd="0" presId="urn:microsoft.com/office/officeart/2005/8/layout/vList4#1"/>
    <dgm:cxn modelId="{7AB031D8-DA14-4325-9513-FE1791EE734D}" type="presParOf" srcId="{DB1EBA7A-8DA0-4870-AE0A-E92805ED9D01}" destId="{544D69EC-66E2-4752-A48C-B15625A68E50}" srcOrd="0" destOrd="0" presId="urn:microsoft.com/office/officeart/2005/8/layout/vList4#1"/>
    <dgm:cxn modelId="{619046A0-63D1-46DB-AB53-192E33136F90}" type="presParOf" srcId="{DB1EBA7A-8DA0-4870-AE0A-E92805ED9D01}" destId="{9C1A399D-8081-43E4-8868-80B350BB5CBE}" srcOrd="1" destOrd="0" presId="urn:microsoft.com/office/officeart/2005/8/layout/vList4#1"/>
    <dgm:cxn modelId="{342F3F91-AA7E-4762-B304-C7C62B86B495}" type="presParOf" srcId="{DB1EBA7A-8DA0-4870-AE0A-E92805ED9D01}" destId="{CF782D22-97E4-407A-8A28-4A706B1E0030}" srcOrd="2" destOrd="0" presId="urn:microsoft.com/office/officeart/2005/8/layout/vList4#1"/>
    <dgm:cxn modelId="{74F03DB3-B530-40DF-AAEC-FFDF568EFC06}" type="presParOf" srcId="{7AE8A9BE-6229-4DA9-91C5-5E1186D81A73}" destId="{8B68835E-C120-41B1-83FC-B660CFB578C2}" srcOrd="3" destOrd="0" presId="urn:microsoft.com/office/officeart/2005/8/layout/vList4#1"/>
    <dgm:cxn modelId="{7C185CB6-282C-413D-8323-BCC3A5A0D685}" type="presParOf" srcId="{7AE8A9BE-6229-4DA9-91C5-5E1186D81A73}" destId="{B1C2D23D-1CFC-4D0C-87F1-F03BA036E41D}" srcOrd="4" destOrd="0" presId="urn:microsoft.com/office/officeart/2005/8/layout/vList4#1"/>
    <dgm:cxn modelId="{70EAB236-6045-45BD-A1CD-D2CBB64E1D1C}" type="presParOf" srcId="{B1C2D23D-1CFC-4D0C-87F1-F03BA036E41D}" destId="{D1D4D609-1097-4E91-B30C-16E656A63C89}" srcOrd="0" destOrd="0" presId="urn:microsoft.com/office/officeart/2005/8/layout/vList4#1"/>
    <dgm:cxn modelId="{9E936636-E4E8-45BC-8CD3-2B8AFFC1F845}" type="presParOf" srcId="{B1C2D23D-1CFC-4D0C-87F1-F03BA036E41D}" destId="{A4F125B1-FA31-4B60-B44D-D2E14354B7FC}" srcOrd="1" destOrd="0" presId="urn:microsoft.com/office/officeart/2005/8/layout/vList4#1"/>
    <dgm:cxn modelId="{BA0A0A26-09B2-46D3-9EFB-7535F2DF3536}" type="presParOf" srcId="{B1C2D23D-1CFC-4D0C-87F1-F03BA036E41D}" destId="{D6F4268B-BAA5-4559-AF92-E26824089E1C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603F1-F34D-4651-B685-2F9659E1E43F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912BF-EBC2-46E5-A9DA-F81DB6A443D4}">
      <dgm:prSet phldrT="[Текст]"/>
      <dgm:spPr/>
      <dgm:t>
        <a:bodyPr/>
        <a:lstStyle/>
        <a:p>
          <a:r>
            <a:rPr lang="ru-RU" b="1" u="sng" dirty="0" smtClean="0">
              <a:latin typeface="Arial" panose="020B0604020202020204" pitchFamily="34" charset="0"/>
              <a:cs typeface="Arial" panose="020B0604020202020204" pitchFamily="34" charset="0"/>
            </a:rPr>
            <a:t>Внутренний контроль</a:t>
          </a:r>
          <a:endParaRPr lang="ru-RU" b="1" dirty="0"/>
        </a:p>
      </dgm:t>
    </dgm:pt>
    <dgm:pt modelId="{16710478-A9B5-4F7F-8E4C-FAEB1C965A22}" type="parTrans" cxnId="{B832B1D7-6019-44FD-9799-65F48118F793}">
      <dgm:prSet/>
      <dgm:spPr/>
      <dgm:t>
        <a:bodyPr/>
        <a:lstStyle/>
        <a:p>
          <a:endParaRPr lang="ru-RU"/>
        </a:p>
      </dgm:t>
    </dgm:pt>
    <dgm:pt modelId="{BC8C5F2D-5083-42DF-99DC-9BC4B0A726E2}" type="sibTrans" cxnId="{B832B1D7-6019-44FD-9799-65F48118F793}">
      <dgm:prSet/>
      <dgm:spPr/>
      <dgm:t>
        <a:bodyPr/>
        <a:lstStyle/>
        <a:p>
          <a:endParaRPr lang="ru-RU"/>
        </a:p>
      </dgm:t>
    </dgm:pt>
    <dgm:pt modelId="{879D05A3-070B-4FC6-B52C-AD4C35E1946B}">
      <dgm:prSet phldrT="[Текст]" custT="1"/>
      <dgm:spPr/>
      <dgm:t>
        <a:bodyPr/>
        <a:lstStyle/>
        <a:p>
          <a:r>
            <a:rPr lang="ru-RU" sz="3000" b="1" dirty="0" smtClean="0">
              <a:latin typeface="Arial" panose="020B0604020202020204" pitchFamily="34" charset="0"/>
              <a:cs typeface="Arial" panose="020B0604020202020204" pitchFamily="34" charset="0"/>
            </a:rPr>
            <a:t>Посещение учебно-тренировочных</a:t>
          </a:r>
          <a:r>
            <a:rPr lang="ru-RU" sz="3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занятий</a:t>
          </a:r>
          <a:endParaRPr lang="ru-RU" sz="3000" dirty="0"/>
        </a:p>
      </dgm:t>
    </dgm:pt>
    <dgm:pt modelId="{FEB91BA8-6887-492B-A6BB-F3595BF17BD7}" type="parTrans" cxnId="{62111727-3B68-4566-9897-7EAD6B4CB778}">
      <dgm:prSet/>
      <dgm:spPr/>
      <dgm:t>
        <a:bodyPr/>
        <a:lstStyle/>
        <a:p>
          <a:endParaRPr lang="ru-RU"/>
        </a:p>
      </dgm:t>
    </dgm:pt>
    <dgm:pt modelId="{651BFF4F-7D81-447F-8DC2-34CB3EADAFD3}" type="sibTrans" cxnId="{62111727-3B68-4566-9897-7EAD6B4CB778}">
      <dgm:prSet/>
      <dgm:spPr/>
      <dgm:t>
        <a:bodyPr/>
        <a:lstStyle/>
        <a:p>
          <a:endParaRPr lang="ru-RU"/>
        </a:p>
      </dgm:t>
    </dgm:pt>
    <dgm:pt modelId="{43C15AE4-5D52-4B23-B45D-7B5EF56E7D02}">
      <dgm:prSet phldrT="[Текст]" custT="1"/>
      <dgm:spPr/>
      <dgm:t>
        <a:bodyPr/>
        <a:lstStyle/>
        <a:p>
          <a:r>
            <a:rPr lang="ru-RU" sz="3000" b="1" smtClean="0">
              <a:latin typeface="Arial" panose="020B0604020202020204" pitchFamily="34" charset="0"/>
              <a:cs typeface="Arial" panose="020B0604020202020204" pitchFamily="34" charset="0"/>
            </a:rPr>
            <a:t>Проверка учебной документации</a:t>
          </a:r>
          <a:endParaRPr lang="ru-RU" sz="3000" dirty="0"/>
        </a:p>
      </dgm:t>
    </dgm:pt>
    <dgm:pt modelId="{CE154B77-99B1-42D2-8BCD-6125E619BEB1}" type="parTrans" cxnId="{52F7D110-5500-4D73-A14E-D64B8B46EA74}">
      <dgm:prSet/>
      <dgm:spPr/>
      <dgm:t>
        <a:bodyPr/>
        <a:lstStyle/>
        <a:p>
          <a:endParaRPr lang="ru-RU"/>
        </a:p>
      </dgm:t>
    </dgm:pt>
    <dgm:pt modelId="{588C06B7-97D4-4A77-9587-6E59ED4C4876}" type="sibTrans" cxnId="{52F7D110-5500-4D73-A14E-D64B8B46EA74}">
      <dgm:prSet/>
      <dgm:spPr/>
      <dgm:t>
        <a:bodyPr/>
        <a:lstStyle/>
        <a:p>
          <a:endParaRPr lang="ru-RU"/>
        </a:p>
      </dgm:t>
    </dgm:pt>
    <dgm:pt modelId="{D594DC49-CEBA-4697-8446-E8701CFD9D5D}">
      <dgm:prSet phldrT="[Текст]"/>
      <dgm:spPr/>
      <dgm:t>
        <a:bodyPr/>
        <a:lstStyle/>
        <a:p>
          <a:r>
            <a:rPr lang="ru-RU" b="1" u="sng" smtClean="0">
              <a:latin typeface="Arial" panose="020B0604020202020204" pitchFamily="34" charset="0"/>
              <a:cs typeface="Arial" panose="020B0604020202020204" pitchFamily="34" charset="0"/>
            </a:rPr>
            <a:t>Аналитическая деятельность</a:t>
          </a:r>
          <a:endParaRPr lang="ru-RU" b="1" dirty="0"/>
        </a:p>
      </dgm:t>
    </dgm:pt>
    <dgm:pt modelId="{27756B7C-371A-40F6-B52E-42C3331178C8}" type="parTrans" cxnId="{67E6648F-DD37-4D00-8705-C50FF1DB1696}">
      <dgm:prSet/>
      <dgm:spPr/>
      <dgm:t>
        <a:bodyPr/>
        <a:lstStyle/>
        <a:p>
          <a:endParaRPr lang="ru-RU"/>
        </a:p>
      </dgm:t>
    </dgm:pt>
    <dgm:pt modelId="{6E977138-F0C5-40F8-B2AE-662CC0B38825}" type="sibTrans" cxnId="{67E6648F-DD37-4D00-8705-C50FF1DB1696}">
      <dgm:prSet/>
      <dgm:spPr/>
      <dgm:t>
        <a:bodyPr/>
        <a:lstStyle/>
        <a:p>
          <a:endParaRPr lang="ru-RU"/>
        </a:p>
      </dgm:t>
    </dgm:pt>
    <dgm:pt modelId="{3E458530-97BE-42DC-895C-B60E0D2F777B}">
      <dgm:prSet phldrT="[Текст]" custT="1"/>
      <dgm:spPr/>
      <dgm:t>
        <a:bodyPr/>
        <a:lstStyle/>
        <a:p>
          <a:r>
            <a:rPr lang="ru-RU" sz="3000" b="1" smtClean="0">
              <a:latin typeface="Arial" panose="020B0604020202020204" pitchFamily="34" charset="0"/>
              <a:cs typeface="Arial" panose="020B0604020202020204" pitchFamily="34" charset="0"/>
            </a:rPr>
            <a:t>Сбор и обработка статистических данных школы</a:t>
          </a:r>
          <a:endParaRPr lang="ru-RU" sz="3000" dirty="0"/>
        </a:p>
      </dgm:t>
    </dgm:pt>
    <dgm:pt modelId="{2A5E50C9-AB50-4ACB-A87A-BA53FF6777E7}" type="parTrans" cxnId="{10AC119B-DBBE-4D04-A6FA-1F2417CBBE69}">
      <dgm:prSet/>
      <dgm:spPr/>
      <dgm:t>
        <a:bodyPr/>
        <a:lstStyle/>
        <a:p>
          <a:endParaRPr lang="ru-RU"/>
        </a:p>
      </dgm:t>
    </dgm:pt>
    <dgm:pt modelId="{F17F1AF1-2A53-4E0D-B5F9-1D842F7FA705}" type="sibTrans" cxnId="{10AC119B-DBBE-4D04-A6FA-1F2417CBBE69}">
      <dgm:prSet/>
      <dgm:spPr/>
      <dgm:t>
        <a:bodyPr/>
        <a:lstStyle/>
        <a:p>
          <a:endParaRPr lang="ru-RU"/>
        </a:p>
      </dgm:t>
    </dgm:pt>
    <dgm:pt modelId="{76FE3F98-3FDC-4187-AC3A-3880681E3DD8}" type="pres">
      <dgm:prSet presAssocID="{59A603F1-F34D-4651-B685-2F9659E1E43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C6BF07-E82B-4BC1-A6EB-54DC1CF710D2}" type="pres">
      <dgm:prSet presAssocID="{EC8912BF-EBC2-46E5-A9DA-F81DB6A443D4}" presName="linNode" presStyleCnt="0"/>
      <dgm:spPr/>
      <dgm:t>
        <a:bodyPr/>
        <a:lstStyle/>
        <a:p>
          <a:endParaRPr lang="ru-RU"/>
        </a:p>
      </dgm:t>
    </dgm:pt>
    <dgm:pt modelId="{8DA9AAF7-88EA-4BE8-9AE1-82EA28E6DB03}" type="pres">
      <dgm:prSet presAssocID="{EC8912BF-EBC2-46E5-A9DA-F81DB6A443D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AACCD-3CA7-4DBB-BEA4-21FD5884DE3D}" type="pres">
      <dgm:prSet presAssocID="{EC8912BF-EBC2-46E5-A9DA-F81DB6A443D4}" presName="childShp" presStyleLbl="bgAccFollowNode1" presStyleIdx="0" presStyleCnt="2" custScaleY="132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BFDCE-F88E-483B-ADC7-C9F0A113CAE6}" type="pres">
      <dgm:prSet presAssocID="{BC8C5F2D-5083-42DF-99DC-9BC4B0A726E2}" presName="spacing" presStyleCnt="0"/>
      <dgm:spPr/>
      <dgm:t>
        <a:bodyPr/>
        <a:lstStyle/>
        <a:p>
          <a:endParaRPr lang="ru-RU"/>
        </a:p>
      </dgm:t>
    </dgm:pt>
    <dgm:pt modelId="{A48B9F89-1896-4AE2-A391-B6A8688E3DD4}" type="pres">
      <dgm:prSet presAssocID="{D594DC49-CEBA-4697-8446-E8701CFD9D5D}" presName="linNode" presStyleCnt="0"/>
      <dgm:spPr/>
      <dgm:t>
        <a:bodyPr/>
        <a:lstStyle/>
        <a:p>
          <a:endParaRPr lang="ru-RU"/>
        </a:p>
      </dgm:t>
    </dgm:pt>
    <dgm:pt modelId="{D43E0EDE-5B70-4E08-86D8-5AC2EB1D61E4}" type="pres">
      <dgm:prSet presAssocID="{D594DC49-CEBA-4697-8446-E8701CFD9D5D}" presName="parentShp" presStyleLbl="node1" presStyleIdx="1" presStyleCnt="2" custLinFactNeighborX="227" custLinFactNeighborY="-6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99343-941B-40B6-A7E6-8930FD1BBD6C}" type="pres">
      <dgm:prSet presAssocID="{D594DC49-CEBA-4697-8446-E8701CFD9D5D}" presName="childShp" presStyleLbl="bgAccFollowNode1" presStyleIdx="1" presStyleCnt="2" custScaleY="89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BE0AB-BF3A-4A9E-9338-EA5EA6CB3177}" type="presOf" srcId="{D594DC49-CEBA-4697-8446-E8701CFD9D5D}" destId="{D43E0EDE-5B70-4E08-86D8-5AC2EB1D61E4}" srcOrd="0" destOrd="0" presId="urn:microsoft.com/office/officeart/2005/8/layout/vList6"/>
    <dgm:cxn modelId="{62111727-3B68-4566-9897-7EAD6B4CB778}" srcId="{EC8912BF-EBC2-46E5-A9DA-F81DB6A443D4}" destId="{879D05A3-070B-4FC6-B52C-AD4C35E1946B}" srcOrd="0" destOrd="0" parTransId="{FEB91BA8-6887-492B-A6BB-F3595BF17BD7}" sibTransId="{651BFF4F-7D81-447F-8DC2-34CB3EADAFD3}"/>
    <dgm:cxn modelId="{B832B1D7-6019-44FD-9799-65F48118F793}" srcId="{59A603F1-F34D-4651-B685-2F9659E1E43F}" destId="{EC8912BF-EBC2-46E5-A9DA-F81DB6A443D4}" srcOrd="0" destOrd="0" parTransId="{16710478-A9B5-4F7F-8E4C-FAEB1C965A22}" sibTransId="{BC8C5F2D-5083-42DF-99DC-9BC4B0A726E2}"/>
    <dgm:cxn modelId="{944FCD2C-5320-4EB7-B52C-9201CB13D33B}" type="presOf" srcId="{879D05A3-070B-4FC6-B52C-AD4C35E1946B}" destId="{3E0AACCD-3CA7-4DBB-BEA4-21FD5884DE3D}" srcOrd="0" destOrd="0" presId="urn:microsoft.com/office/officeart/2005/8/layout/vList6"/>
    <dgm:cxn modelId="{52F7D110-5500-4D73-A14E-D64B8B46EA74}" srcId="{EC8912BF-EBC2-46E5-A9DA-F81DB6A443D4}" destId="{43C15AE4-5D52-4B23-B45D-7B5EF56E7D02}" srcOrd="1" destOrd="0" parTransId="{CE154B77-99B1-42D2-8BCD-6125E619BEB1}" sibTransId="{588C06B7-97D4-4A77-9587-6E59ED4C4876}"/>
    <dgm:cxn modelId="{008F66D0-8133-489A-9389-D5FB3C743F23}" type="presOf" srcId="{43C15AE4-5D52-4B23-B45D-7B5EF56E7D02}" destId="{3E0AACCD-3CA7-4DBB-BEA4-21FD5884DE3D}" srcOrd="0" destOrd="1" presId="urn:microsoft.com/office/officeart/2005/8/layout/vList6"/>
    <dgm:cxn modelId="{269D58D8-B541-423F-8265-93845ED0C4C4}" type="presOf" srcId="{3E458530-97BE-42DC-895C-B60E0D2F777B}" destId="{A8399343-941B-40B6-A7E6-8930FD1BBD6C}" srcOrd="0" destOrd="0" presId="urn:microsoft.com/office/officeart/2005/8/layout/vList6"/>
    <dgm:cxn modelId="{E5276D98-00CE-4EAE-8FC3-E6418E7A8B7E}" type="presOf" srcId="{EC8912BF-EBC2-46E5-A9DA-F81DB6A443D4}" destId="{8DA9AAF7-88EA-4BE8-9AE1-82EA28E6DB03}" srcOrd="0" destOrd="0" presId="urn:microsoft.com/office/officeart/2005/8/layout/vList6"/>
    <dgm:cxn modelId="{2DE70120-8AA5-40C8-AA7B-BA3C22D4184C}" type="presOf" srcId="{59A603F1-F34D-4651-B685-2F9659E1E43F}" destId="{76FE3F98-3FDC-4187-AC3A-3880681E3DD8}" srcOrd="0" destOrd="0" presId="urn:microsoft.com/office/officeart/2005/8/layout/vList6"/>
    <dgm:cxn modelId="{10AC119B-DBBE-4D04-A6FA-1F2417CBBE69}" srcId="{D594DC49-CEBA-4697-8446-E8701CFD9D5D}" destId="{3E458530-97BE-42DC-895C-B60E0D2F777B}" srcOrd="0" destOrd="0" parTransId="{2A5E50C9-AB50-4ACB-A87A-BA53FF6777E7}" sibTransId="{F17F1AF1-2A53-4E0D-B5F9-1D842F7FA705}"/>
    <dgm:cxn modelId="{67E6648F-DD37-4D00-8705-C50FF1DB1696}" srcId="{59A603F1-F34D-4651-B685-2F9659E1E43F}" destId="{D594DC49-CEBA-4697-8446-E8701CFD9D5D}" srcOrd="1" destOrd="0" parTransId="{27756B7C-371A-40F6-B52E-42C3331178C8}" sibTransId="{6E977138-F0C5-40F8-B2AE-662CC0B38825}"/>
    <dgm:cxn modelId="{D56E9AB7-3A7B-4969-B9CC-C699FC80A19F}" type="presParOf" srcId="{76FE3F98-3FDC-4187-AC3A-3880681E3DD8}" destId="{C9C6BF07-E82B-4BC1-A6EB-54DC1CF710D2}" srcOrd="0" destOrd="0" presId="urn:microsoft.com/office/officeart/2005/8/layout/vList6"/>
    <dgm:cxn modelId="{A79A051B-12D3-4A9B-A5B4-48B0908D78B5}" type="presParOf" srcId="{C9C6BF07-E82B-4BC1-A6EB-54DC1CF710D2}" destId="{8DA9AAF7-88EA-4BE8-9AE1-82EA28E6DB03}" srcOrd="0" destOrd="0" presId="urn:microsoft.com/office/officeart/2005/8/layout/vList6"/>
    <dgm:cxn modelId="{1222F294-113B-48DA-A439-F069A6AC909B}" type="presParOf" srcId="{C9C6BF07-E82B-4BC1-A6EB-54DC1CF710D2}" destId="{3E0AACCD-3CA7-4DBB-BEA4-21FD5884DE3D}" srcOrd="1" destOrd="0" presId="urn:microsoft.com/office/officeart/2005/8/layout/vList6"/>
    <dgm:cxn modelId="{2F144D3B-13F7-4EFF-A7B1-5CB044AF0877}" type="presParOf" srcId="{76FE3F98-3FDC-4187-AC3A-3880681E3DD8}" destId="{E96BFDCE-F88E-483B-ADC7-C9F0A113CAE6}" srcOrd="1" destOrd="0" presId="urn:microsoft.com/office/officeart/2005/8/layout/vList6"/>
    <dgm:cxn modelId="{66579647-5151-457E-983C-190B73EAE54D}" type="presParOf" srcId="{76FE3F98-3FDC-4187-AC3A-3880681E3DD8}" destId="{A48B9F89-1896-4AE2-A391-B6A8688E3DD4}" srcOrd="2" destOrd="0" presId="urn:microsoft.com/office/officeart/2005/8/layout/vList6"/>
    <dgm:cxn modelId="{0A38A2D9-EA45-452D-B2C3-9AF34FB6632C}" type="presParOf" srcId="{A48B9F89-1896-4AE2-A391-B6A8688E3DD4}" destId="{D43E0EDE-5B70-4E08-86D8-5AC2EB1D61E4}" srcOrd="0" destOrd="0" presId="urn:microsoft.com/office/officeart/2005/8/layout/vList6"/>
    <dgm:cxn modelId="{45C3F7DD-A5C2-4504-87D1-12B0D4694959}" type="presParOf" srcId="{A48B9F89-1896-4AE2-A391-B6A8688E3DD4}" destId="{A8399343-941B-40B6-A7E6-8930FD1BBD6C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F9F253-A5DD-4592-9E04-7C2CD090C07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CEF1E-AEA1-4C49-875E-50C9A10D57C5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Официальный сайт школы в сети </a:t>
          </a:r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Интернет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C2A9C-2192-420E-9E4B-81003F734FC3}" type="parTrans" cxnId="{A52EF0EA-3F34-4543-A304-DF0D311E2D78}">
      <dgm:prSet/>
      <dgm:spPr/>
      <dgm:t>
        <a:bodyPr/>
        <a:lstStyle/>
        <a:p>
          <a:endParaRPr lang="ru-RU"/>
        </a:p>
      </dgm:t>
    </dgm:pt>
    <dgm:pt modelId="{239D96E2-8278-41DB-9350-BA0DE8F0BBEA}" type="sibTrans" cxnId="{A52EF0EA-3F34-4543-A304-DF0D311E2D78}">
      <dgm:prSet/>
      <dgm:spPr/>
      <dgm:t>
        <a:bodyPr/>
        <a:lstStyle/>
        <a:p>
          <a:endParaRPr lang="ru-RU"/>
        </a:p>
      </dgm:t>
    </dgm:pt>
    <dgm:pt modelId="{BEB04AC8-830D-4051-AC3C-C1F36B9E875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Историческая «копилка»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A999C-22C8-45E4-A4C0-51BEBA16CD04}" type="parTrans" cxnId="{A24EC9C9-6787-457E-917F-734476398B5D}">
      <dgm:prSet/>
      <dgm:spPr/>
      <dgm:t>
        <a:bodyPr/>
        <a:lstStyle/>
        <a:p>
          <a:endParaRPr lang="ru-RU"/>
        </a:p>
      </dgm:t>
    </dgm:pt>
    <dgm:pt modelId="{91BDD4EC-BC58-4D47-8B1E-98A9475C749F}" type="sibTrans" cxnId="{A24EC9C9-6787-457E-917F-734476398B5D}">
      <dgm:prSet/>
      <dgm:spPr/>
      <dgm:t>
        <a:bodyPr/>
        <a:lstStyle/>
        <a:p>
          <a:endParaRPr lang="ru-RU"/>
        </a:p>
      </dgm:t>
    </dgm:pt>
    <dgm:pt modelId="{9E0195A4-32EB-441A-8D58-876148FA74B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 массовой информации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900F5-F943-4B29-BD44-858B69955FC4}" type="parTrans" cxnId="{9926E058-B39C-4BD2-A2F5-5A293BC8EA10}">
      <dgm:prSet/>
      <dgm:spPr/>
      <dgm:t>
        <a:bodyPr/>
        <a:lstStyle/>
        <a:p>
          <a:endParaRPr lang="ru-RU"/>
        </a:p>
      </dgm:t>
    </dgm:pt>
    <dgm:pt modelId="{DAABF694-C2DF-42AD-A5F2-22A4644C08A1}" type="sibTrans" cxnId="{9926E058-B39C-4BD2-A2F5-5A293BC8EA10}">
      <dgm:prSet/>
      <dgm:spPr/>
      <dgm:t>
        <a:bodyPr/>
        <a:lstStyle/>
        <a:p>
          <a:endParaRPr lang="ru-RU"/>
        </a:p>
      </dgm:t>
    </dgm:pt>
    <dgm:pt modelId="{F9618B42-6DD7-4913-B936-7333AF69640C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стенды</a:t>
          </a:r>
          <a:endParaRPr lang="ru-RU" sz="32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5B928-638C-4FE1-8453-A7E9C5B1E084}" type="parTrans" cxnId="{AA0E1767-F14A-40D4-A7EB-CB781E1EA62E}">
      <dgm:prSet/>
      <dgm:spPr/>
      <dgm:t>
        <a:bodyPr/>
        <a:lstStyle/>
        <a:p>
          <a:endParaRPr lang="ru-RU"/>
        </a:p>
      </dgm:t>
    </dgm:pt>
    <dgm:pt modelId="{F94381A4-8731-4DFD-88BC-95F96700912C}" type="sibTrans" cxnId="{AA0E1767-F14A-40D4-A7EB-CB781E1EA62E}">
      <dgm:prSet/>
      <dgm:spPr/>
      <dgm:t>
        <a:bodyPr/>
        <a:lstStyle/>
        <a:p>
          <a:endParaRPr lang="ru-RU"/>
        </a:p>
      </dgm:t>
    </dgm:pt>
    <dgm:pt modelId="{51206E16-0163-4573-8348-AA1CE97BF530}" type="pres">
      <dgm:prSet presAssocID="{50F9F253-A5DD-4592-9E04-7C2CD090C0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913021-26B8-4D4E-9E43-C9749298C0D2}" type="pres">
      <dgm:prSet presAssocID="{CD0CEF1E-AEA1-4C49-875E-50C9A10D57C5}" presName="comp" presStyleCnt="0"/>
      <dgm:spPr/>
    </dgm:pt>
    <dgm:pt modelId="{C665848D-4C42-41D5-A9C3-81BF92C1CE16}" type="pres">
      <dgm:prSet presAssocID="{CD0CEF1E-AEA1-4C49-875E-50C9A10D57C5}" presName="box" presStyleLbl="node1" presStyleIdx="0" presStyleCnt="4"/>
      <dgm:spPr/>
      <dgm:t>
        <a:bodyPr/>
        <a:lstStyle/>
        <a:p>
          <a:endParaRPr lang="ru-RU"/>
        </a:p>
      </dgm:t>
    </dgm:pt>
    <dgm:pt modelId="{EE71D3B1-DDB2-4019-9D22-D93D4FDD8AD2}" type="pres">
      <dgm:prSet presAssocID="{CD0CEF1E-AEA1-4C49-875E-50C9A10D57C5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solidFill>
            <a:srgbClr val="C00000"/>
          </a:solidFill>
        </a:ln>
      </dgm:spPr>
    </dgm:pt>
    <dgm:pt modelId="{B67EF1EB-D1B7-4C98-852D-3CDBB4BCC0D8}" type="pres">
      <dgm:prSet presAssocID="{CD0CEF1E-AEA1-4C49-875E-50C9A10D57C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EDB9F-D897-469B-8EF5-E9649505D643}" type="pres">
      <dgm:prSet presAssocID="{239D96E2-8278-41DB-9350-BA0DE8F0BBEA}" presName="spacer" presStyleCnt="0"/>
      <dgm:spPr/>
    </dgm:pt>
    <dgm:pt modelId="{91A12BB6-7F6E-4785-A3E9-00BD5B7F0D2A}" type="pres">
      <dgm:prSet presAssocID="{F9618B42-6DD7-4913-B936-7333AF69640C}" presName="comp" presStyleCnt="0"/>
      <dgm:spPr/>
    </dgm:pt>
    <dgm:pt modelId="{04096FFC-DAE3-4B44-AC77-F95EE384DB3F}" type="pres">
      <dgm:prSet presAssocID="{F9618B42-6DD7-4913-B936-7333AF69640C}" presName="box" presStyleLbl="node1" presStyleIdx="1" presStyleCnt="4"/>
      <dgm:spPr/>
      <dgm:t>
        <a:bodyPr/>
        <a:lstStyle/>
        <a:p>
          <a:endParaRPr lang="ru-RU"/>
        </a:p>
      </dgm:t>
    </dgm:pt>
    <dgm:pt modelId="{DDDC86B9-5E79-428B-9438-81EC2C7B5AE1}" type="pres">
      <dgm:prSet presAssocID="{F9618B42-6DD7-4913-B936-7333AF69640C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00" b="-9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0BC71B5-0B61-4257-91B2-F32E36B968DF}" type="pres">
      <dgm:prSet presAssocID="{F9618B42-6DD7-4913-B936-7333AF69640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1AFB6-38B0-4958-AC2F-5C7FF9465AC7}" type="pres">
      <dgm:prSet presAssocID="{F94381A4-8731-4DFD-88BC-95F96700912C}" presName="spacer" presStyleCnt="0"/>
      <dgm:spPr/>
    </dgm:pt>
    <dgm:pt modelId="{F2CD863A-07ED-47CA-9522-0D52373292EF}" type="pres">
      <dgm:prSet presAssocID="{BEB04AC8-830D-4051-AC3C-C1F36B9E875B}" presName="comp" presStyleCnt="0"/>
      <dgm:spPr/>
    </dgm:pt>
    <dgm:pt modelId="{D00F8663-D356-4904-902C-18D0C3BBD219}" type="pres">
      <dgm:prSet presAssocID="{BEB04AC8-830D-4051-AC3C-C1F36B9E875B}" presName="box" presStyleLbl="node1" presStyleIdx="2" presStyleCnt="4"/>
      <dgm:spPr/>
      <dgm:t>
        <a:bodyPr/>
        <a:lstStyle/>
        <a:p>
          <a:endParaRPr lang="ru-RU"/>
        </a:p>
      </dgm:t>
    </dgm:pt>
    <dgm:pt modelId="{67B132F8-BF0E-4DB7-A008-11B7C833DEA4}" type="pres">
      <dgm:prSet presAssocID="{BEB04AC8-830D-4051-AC3C-C1F36B9E875B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5CD18EA-F350-4BEE-B189-03A68982A5BC}" type="pres">
      <dgm:prSet presAssocID="{BEB04AC8-830D-4051-AC3C-C1F36B9E875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2EE6-7DC3-48D4-83C8-D7477F50FEAE}" type="pres">
      <dgm:prSet presAssocID="{91BDD4EC-BC58-4D47-8B1E-98A9475C749F}" presName="spacer" presStyleCnt="0"/>
      <dgm:spPr/>
    </dgm:pt>
    <dgm:pt modelId="{861B7387-C080-4912-B0A3-DC3E1BF74C4F}" type="pres">
      <dgm:prSet presAssocID="{9E0195A4-32EB-441A-8D58-876148FA74B7}" presName="comp" presStyleCnt="0"/>
      <dgm:spPr/>
    </dgm:pt>
    <dgm:pt modelId="{0D336FFA-2C4D-46FB-8017-523E3419B853}" type="pres">
      <dgm:prSet presAssocID="{9E0195A4-32EB-441A-8D58-876148FA74B7}" presName="box" presStyleLbl="node1" presStyleIdx="3" presStyleCnt="4"/>
      <dgm:spPr/>
      <dgm:t>
        <a:bodyPr/>
        <a:lstStyle/>
        <a:p>
          <a:endParaRPr lang="ru-RU"/>
        </a:p>
      </dgm:t>
    </dgm:pt>
    <dgm:pt modelId="{B49E2FAD-3BE4-4218-AC88-4FD7F538932A}" type="pres">
      <dgm:prSet presAssocID="{9E0195A4-32EB-441A-8D58-876148FA74B7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B10C266-70DE-493F-BCE7-374C056BF31E}" type="pres">
      <dgm:prSet presAssocID="{9E0195A4-32EB-441A-8D58-876148FA74B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E1767-F14A-40D4-A7EB-CB781E1EA62E}" srcId="{50F9F253-A5DD-4592-9E04-7C2CD090C07F}" destId="{F9618B42-6DD7-4913-B936-7333AF69640C}" srcOrd="1" destOrd="0" parTransId="{A9E5B928-638C-4FE1-8453-A7E9C5B1E084}" sibTransId="{F94381A4-8731-4DFD-88BC-95F96700912C}"/>
    <dgm:cxn modelId="{4E615D02-241A-4E60-B094-C3DDDDCDCE57}" type="presOf" srcId="{9E0195A4-32EB-441A-8D58-876148FA74B7}" destId="{7B10C266-70DE-493F-BCE7-374C056BF31E}" srcOrd="1" destOrd="0" presId="urn:microsoft.com/office/officeart/2005/8/layout/vList4#2"/>
    <dgm:cxn modelId="{FB84959D-B2AF-46F2-AC67-B9046EB046C5}" type="presOf" srcId="{BEB04AC8-830D-4051-AC3C-C1F36B9E875B}" destId="{D00F8663-D356-4904-902C-18D0C3BBD219}" srcOrd="0" destOrd="0" presId="urn:microsoft.com/office/officeart/2005/8/layout/vList4#2"/>
    <dgm:cxn modelId="{5C36874A-F991-4BE2-A623-62D9A3F506A0}" type="presOf" srcId="{F9618B42-6DD7-4913-B936-7333AF69640C}" destId="{04096FFC-DAE3-4B44-AC77-F95EE384DB3F}" srcOrd="0" destOrd="0" presId="urn:microsoft.com/office/officeart/2005/8/layout/vList4#2"/>
    <dgm:cxn modelId="{6E8859BA-A5D4-4399-B68E-CC0A0FAF8400}" type="presOf" srcId="{BEB04AC8-830D-4051-AC3C-C1F36B9E875B}" destId="{15CD18EA-F350-4BEE-B189-03A68982A5BC}" srcOrd="1" destOrd="0" presId="urn:microsoft.com/office/officeart/2005/8/layout/vList4#2"/>
    <dgm:cxn modelId="{D0718624-031A-43C8-A8B2-C74CE3BCE3DC}" type="presOf" srcId="{CD0CEF1E-AEA1-4C49-875E-50C9A10D57C5}" destId="{B67EF1EB-D1B7-4C98-852D-3CDBB4BCC0D8}" srcOrd="1" destOrd="0" presId="urn:microsoft.com/office/officeart/2005/8/layout/vList4#2"/>
    <dgm:cxn modelId="{A24EC9C9-6787-457E-917F-734476398B5D}" srcId="{50F9F253-A5DD-4592-9E04-7C2CD090C07F}" destId="{BEB04AC8-830D-4051-AC3C-C1F36B9E875B}" srcOrd="2" destOrd="0" parTransId="{B67A999C-22C8-45E4-A4C0-51BEBA16CD04}" sibTransId="{91BDD4EC-BC58-4D47-8B1E-98A9475C749F}"/>
    <dgm:cxn modelId="{085A454C-B9FB-4CF2-BF49-12B4643934A5}" type="presOf" srcId="{CD0CEF1E-AEA1-4C49-875E-50C9A10D57C5}" destId="{C665848D-4C42-41D5-A9C3-81BF92C1CE16}" srcOrd="0" destOrd="0" presId="urn:microsoft.com/office/officeart/2005/8/layout/vList4#2"/>
    <dgm:cxn modelId="{3A2FA2EC-7397-4DF5-9629-CFEC43D8A888}" type="presOf" srcId="{9E0195A4-32EB-441A-8D58-876148FA74B7}" destId="{0D336FFA-2C4D-46FB-8017-523E3419B853}" srcOrd="0" destOrd="0" presId="urn:microsoft.com/office/officeart/2005/8/layout/vList4#2"/>
    <dgm:cxn modelId="{9926E058-B39C-4BD2-A2F5-5A293BC8EA10}" srcId="{50F9F253-A5DD-4592-9E04-7C2CD090C07F}" destId="{9E0195A4-32EB-441A-8D58-876148FA74B7}" srcOrd="3" destOrd="0" parTransId="{9FF900F5-F943-4B29-BD44-858B69955FC4}" sibTransId="{DAABF694-C2DF-42AD-A5F2-22A4644C08A1}"/>
    <dgm:cxn modelId="{ED51BEDC-66F9-4497-9BCA-193DA3444EB8}" type="presOf" srcId="{F9618B42-6DD7-4913-B936-7333AF69640C}" destId="{E0BC71B5-0B61-4257-91B2-F32E36B968DF}" srcOrd="1" destOrd="0" presId="urn:microsoft.com/office/officeart/2005/8/layout/vList4#2"/>
    <dgm:cxn modelId="{5FFDBC49-FA4D-41E5-818A-8191566AB2E8}" type="presOf" srcId="{50F9F253-A5DD-4592-9E04-7C2CD090C07F}" destId="{51206E16-0163-4573-8348-AA1CE97BF530}" srcOrd="0" destOrd="0" presId="urn:microsoft.com/office/officeart/2005/8/layout/vList4#2"/>
    <dgm:cxn modelId="{A52EF0EA-3F34-4543-A304-DF0D311E2D78}" srcId="{50F9F253-A5DD-4592-9E04-7C2CD090C07F}" destId="{CD0CEF1E-AEA1-4C49-875E-50C9A10D57C5}" srcOrd="0" destOrd="0" parTransId="{3E4C2A9C-2192-420E-9E4B-81003F734FC3}" sibTransId="{239D96E2-8278-41DB-9350-BA0DE8F0BBEA}"/>
    <dgm:cxn modelId="{3FD62ABD-4766-4521-A9CD-6C5C39762EEF}" type="presParOf" srcId="{51206E16-0163-4573-8348-AA1CE97BF530}" destId="{0F913021-26B8-4D4E-9E43-C9749298C0D2}" srcOrd="0" destOrd="0" presId="urn:microsoft.com/office/officeart/2005/8/layout/vList4#2"/>
    <dgm:cxn modelId="{67EEB582-5CE6-4B19-8EF1-F9AF969CD476}" type="presParOf" srcId="{0F913021-26B8-4D4E-9E43-C9749298C0D2}" destId="{C665848D-4C42-41D5-A9C3-81BF92C1CE16}" srcOrd="0" destOrd="0" presId="urn:microsoft.com/office/officeart/2005/8/layout/vList4#2"/>
    <dgm:cxn modelId="{47E7CDED-6151-4986-8167-8C76646AEA50}" type="presParOf" srcId="{0F913021-26B8-4D4E-9E43-C9749298C0D2}" destId="{EE71D3B1-DDB2-4019-9D22-D93D4FDD8AD2}" srcOrd="1" destOrd="0" presId="urn:microsoft.com/office/officeart/2005/8/layout/vList4#2"/>
    <dgm:cxn modelId="{0DA216A7-75DF-42CB-8101-AFE3975C9483}" type="presParOf" srcId="{0F913021-26B8-4D4E-9E43-C9749298C0D2}" destId="{B67EF1EB-D1B7-4C98-852D-3CDBB4BCC0D8}" srcOrd="2" destOrd="0" presId="urn:microsoft.com/office/officeart/2005/8/layout/vList4#2"/>
    <dgm:cxn modelId="{5777E491-8704-4E7D-A1A1-0C04D25B5C50}" type="presParOf" srcId="{51206E16-0163-4573-8348-AA1CE97BF530}" destId="{B9BEDB9F-D897-469B-8EF5-E9649505D643}" srcOrd="1" destOrd="0" presId="urn:microsoft.com/office/officeart/2005/8/layout/vList4#2"/>
    <dgm:cxn modelId="{D50DEA18-9391-4A6D-817C-BA2E97673E71}" type="presParOf" srcId="{51206E16-0163-4573-8348-AA1CE97BF530}" destId="{91A12BB6-7F6E-4785-A3E9-00BD5B7F0D2A}" srcOrd="2" destOrd="0" presId="urn:microsoft.com/office/officeart/2005/8/layout/vList4#2"/>
    <dgm:cxn modelId="{164B1E0D-88D5-46AA-9A5F-9BE645A5C1B8}" type="presParOf" srcId="{91A12BB6-7F6E-4785-A3E9-00BD5B7F0D2A}" destId="{04096FFC-DAE3-4B44-AC77-F95EE384DB3F}" srcOrd="0" destOrd="0" presId="urn:microsoft.com/office/officeart/2005/8/layout/vList4#2"/>
    <dgm:cxn modelId="{4B9CD961-B094-4CA0-9667-55829078EDA8}" type="presParOf" srcId="{91A12BB6-7F6E-4785-A3E9-00BD5B7F0D2A}" destId="{DDDC86B9-5E79-428B-9438-81EC2C7B5AE1}" srcOrd="1" destOrd="0" presId="urn:microsoft.com/office/officeart/2005/8/layout/vList4#2"/>
    <dgm:cxn modelId="{EE2825BE-4CE0-4D46-B9C1-8B4E29286901}" type="presParOf" srcId="{91A12BB6-7F6E-4785-A3E9-00BD5B7F0D2A}" destId="{E0BC71B5-0B61-4257-91B2-F32E36B968DF}" srcOrd="2" destOrd="0" presId="urn:microsoft.com/office/officeart/2005/8/layout/vList4#2"/>
    <dgm:cxn modelId="{7392270A-C95F-4073-829A-34A188FAF8D5}" type="presParOf" srcId="{51206E16-0163-4573-8348-AA1CE97BF530}" destId="{4641AFB6-38B0-4958-AC2F-5C7FF9465AC7}" srcOrd="3" destOrd="0" presId="urn:microsoft.com/office/officeart/2005/8/layout/vList4#2"/>
    <dgm:cxn modelId="{84443DB3-E986-4A07-816D-252F4CCCD986}" type="presParOf" srcId="{51206E16-0163-4573-8348-AA1CE97BF530}" destId="{F2CD863A-07ED-47CA-9522-0D52373292EF}" srcOrd="4" destOrd="0" presId="urn:microsoft.com/office/officeart/2005/8/layout/vList4#2"/>
    <dgm:cxn modelId="{814BC138-7F1D-4705-9399-900EC5CE66F6}" type="presParOf" srcId="{F2CD863A-07ED-47CA-9522-0D52373292EF}" destId="{D00F8663-D356-4904-902C-18D0C3BBD219}" srcOrd="0" destOrd="0" presId="urn:microsoft.com/office/officeart/2005/8/layout/vList4#2"/>
    <dgm:cxn modelId="{BBAA6997-C2D8-44A2-A9A4-08880AD77A1A}" type="presParOf" srcId="{F2CD863A-07ED-47CA-9522-0D52373292EF}" destId="{67B132F8-BF0E-4DB7-A008-11B7C833DEA4}" srcOrd="1" destOrd="0" presId="urn:microsoft.com/office/officeart/2005/8/layout/vList4#2"/>
    <dgm:cxn modelId="{6786D11D-C7D5-400D-A1CB-29C6CF0BBDFE}" type="presParOf" srcId="{F2CD863A-07ED-47CA-9522-0D52373292EF}" destId="{15CD18EA-F350-4BEE-B189-03A68982A5BC}" srcOrd="2" destOrd="0" presId="urn:microsoft.com/office/officeart/2005/8/layout/vList4#2"/>
    <dgm:cxn modelId="{7815F2A0-AF52-4D05-8232-CFDB82C1F423}" type="presParOf" srcId="{51206E16-0163-4573-8348-AA1CE97BF530}" destId="{E4ED2EE6-7DC3-48D4-83C8-D7477F50FEAE}" srcOrd="5" destOrd="0" presId="urn:microsoft.com/office/officeart/2005/8/layout/vList4#2"/>
    <dgm:cxn modelId="{6DE69957-27C1-4BD3-8506-4C67E2C26B3C}" type="presParOf" srcId="{51206E16-0163-4573-8348-AA1CE97BF530}" destId="{861B7387-C080-4912-B0A3-DC3E1BF74C4F}" srcOrd="6" destOrd="0" presId="urn:microsoft.com/office/officeart/2005/8/layout/vList4#2"/>
    <dgm:cxn modelId="{A656A6D4-A6CA-44A2-9791-493D3E49C02D}" type="presParOf" srcId="{861B7387-C080-4912-B0A3-DC3E1BF74C4F}" destId="{0D336FFA-2C4D-46FB-8017-523E3419B853}" srcOrd="0" destOrd="0" presId="urn:microsoft.com/office/officeart/2005/8/layout/vList4#2"/>
    <dgm:cxn modelId="{055B2820-09EE-4F38-969F-9CCB563D98A6}" type="presParOf" srcId="{861B7387-C080-4912-B0A3-DC3E1BF74C4F}" destId="{B49E2FAD-3BE4-4218-AC88-4FD7F538932A}" srcOrd="1" destOrd="0" presId="urn:microsoft.com/office/officeart/2005/8/layout/vList4#2"/>
    <dgm:cxn modelId="{618EAEE4-AB18-41F1-99A1-8DECAE0E8792}" type="presParOf" srcId="{861B7387-C080-4912-B0A3-DC3E1BF74C4F}" destId="{7B10C266-70DE-493F-BCE7-374C056BF31E}" srcOrd="2" destOrd="0" presId="urn:microsoft.com/office/officeart/2005/8/layout/vList4#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BC1A9-0CA0-457C-9575-92C76832B22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24C005-41FE-4151-A324-86F2E62CC47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Конкурсы профессионального мастерства</a:t>
          </a:r>
          <a:endParaRPr lang="ru-RU" sz="3000" dirty="0"/>
        </a:p>
      </dgm:t>
    </dgm:pt>
    <dgm:pt modelId="{0506154E-6184-4FA3-9F83-464DFC39617D}" type="parTrans" cxnId="{E1AA0AED-6D21-4B41-B927-AAD1CE31EB31}">
      <dgm:prSet/>
      <dgm:spPr/>
      <dgm:t>
        <a:bodyPr/>
        <a:lstStyle/>
        <a:p>
          <a:endParaRPr lang="ru-RU"/>
        </a:p>
      </dgm:t>
    </dgm:pt>
    <dgm:pt modelId="{B638E9D3-9A88-43F2-930C-AA9D151D13E2}" type="sibTrans" cxnId="{E1AA0AED-6D21-4B41-B927-AAD1CE31EB31}">
      <dgm:prSet/>
      <dgm:spPr/>
      <dgm:t>
        <a:bodyPr/>
        <a:lstStyle/>
        <a:p>
          <a:endParaRPr lang="ru-RU"/>
        </a:p>
      </dgm:t>
    </dgm:pt>
    <dgm:pt modelId="{5C1C66D6-9592-4B7B-96FC-90010D07431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Обучающие мероприятия</a:t>
          </a:r>
          <a:endParaRPr lang="ru-RU" sz="3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FF7E83-C919-4E1C-8A81-DC696A0677B1}" type="parTrans" cxnId="{60C47BB7-2C1D-421F-B6F8-9A7F996FDEA7}">
      <dgm:prSet/>
      <dgm:spPr/>
      <dgm:t>
        <a:bodyPr/>
        <a:lstStyle/>
        <a:p>
          <a:endParaRPr lang="ru-RU"/>
        </a:p>
      </dgm:t>
    </dgm:pt>
    <dgm:pt modelId="{882A50A6-BAF8-4336-A086-AD3088193898}" type="sibTrans" cxnId="{60C47BB7-2C1D-421F-B6F8-9A7F996FDEA7}">
      <dgm:prSet/>
      <dgm:spPr/>
      <dgm:t>
        <a:bodyPr/>
        <a:lstStyle/>
        <a:p>
          <a:endParaRPr lang="ru-RU"/>
        </a:p>
      </dgm:t>
    </dgm:pt>
    <dgm:pt modelId="{53AE6FDF-EE62-4FFE-B1CF-9D92EAE0DE3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Наставничество</a:t>
          </a:r>
          <a:endParaRPr lang="ru-RU" sz="3000" dirty="0"/>
        </a:p>
      </dgm:t>
    </dgm:pt>
    <dgm:pt modelId="{87CB2C78-E698-4BAC-A813-F7D1AA9FC374}" type="parTrans" cxnId="{A0681869-8924-4EC7-B4A5-987B3F401FFB}">
      <dgm:prSet/>
      <dgm:spPr/>
      <dgm:t>
        <a:bodyPr/>
        <a:lstStyle/>
        <a:p>
          <a:endParaRPr lang="ru-RU"/>
        </a:p>
      </dgm:t>
    </dgm:pt>
    <dgm:pt modelId="{199B9B3F-BA21-4994-97EC-8E6E03E50405}" type="sibTrans" cxnId="{A0681869-8924-4EC7-B4A5-987B3F401FFB}">
      <dgm:prSet/>
      <dgm:spPr/>
      <dgm:t>
        <a:bodyPr/>
        <a:lstStyle/>
        <a:p>
          <a:endParaRPr lang="ru-RU"/>
        </a:p>
      </dgm:t>
    </dgm:pt>
    <dgm:pt modelId="{D947AC4B-BE8D-4526-90E4-C40E39BDD12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занятия</a:t>
          </a:r>
          <a:endParaRPr lang="ru-RU" sz="3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17FB5-F32C-4961-A993-2314F159EDEF}" type="parTrans" cxnId="{8673745F-80B2-4A8B-9E21-31826A87B891}">
      <dgm:prSet/>
      <dgm:spPr/>
      <dgm:t>
        <a:bodyPr/>
        <a:lstStyle/>
        <a:p>
          <a:endParaRPr lang="ru-RU"/>
        </a:p>
      </dgm:t>
    </dgm:pt>
    <dgm:pt modelId="{B8133332-9D8C-4CD4-ADBD-6F7357690422}" type="sibTrans" cxnId="{8673745F-80B2-4A8B-9E21-31826A87B891}">
      <dgm:prSet/>
      <dgm:spPr/>
      <dgm:t>
        <a:bodyPr/>
        <a:lstStyle/>
        <a:p>
          <a:endParaRPr lang="ru-RU"/>
        </a:p>
      </dgm:t>
    </dgm:pt>
    <dgm:pt modelId="{FDE32A8D-CADC-46D9-9CFE-B64CBA4C2D1B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</a:t>
          </a:r>
          <a:endParaRPr lang="ru-RU" sz="3000" b="1" dirty="0"/>
        </a:p>
      </dgm:t>
    </dgm:pt>
    <dgm:pt modelId="{C119CFB1-71F8-410D-ADA4-23F6919FC43E}" type="parTrans" cxnId="{B10303FC-6F4C-42D2-A6B9-2BB0A2CCAC95}">
      <dgm:prSet/>
      <dgm:spPr/>
      <dgm:t>
        <a:bodyPr/>
        <a:lstStyle/>
        <a:p>
          <a:endParaRPr lang="ru-RU"/>
        </a:p>
      </dgm:t>
    </dgm:pt>
    <dgm:pt modelId="{DFC5F4FC-C3FC-4622-94E4-D0D2A458DCB4}" type="sibTrans" cxnId="{B10303FC-6F4C-42D2-A6B9-2BB0A2CCAC95}">
      <dgm:prSet/>
      <dgm:spPr/>
      <dgm:t>
        <a:bodyPr/>
        <a:lstStyle/>
        <a:p>
          <a:endParaRPr lang="ru-RU"/>
        </a:p>
      </dgm:t>
    </dgm:pt>
    <dgm:pt modelId="{9C4EB739-F00D-4520-8E5D-C3D15EF67C5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Самообразование</a:t>
          </a:r>
          <a:endParaRPr lang="ru-RU" sz="3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811E96-26A2-463A-A6FF-E73AC7A06952}" type="parTrans" cxnId="{518F2EAE-57D2-48A6-8D4B-5FE7FABC7E2D}">
      <dgm:prSet/>
      <dgm:spPr/>
      <dgm:t>
        <a:bodyPr/>
        <a:lstStyle/>
        <a:p>
          <a:endParaRPr lang="ru-RU"/>
        </a:p>
      </dgm:t>
    </dgm:pt>
    <dgm:pt modelId="{02C836B9-4018-4C33-869D-C8A1D5016F9F}" type="sibTrans" cxnId="{518F2EAE-57D2-48A6-8D4B-5FE7FABC7E2D}">
      <dgm:prSet/>
      <dgm:spPr/>
      <dgm:t>
        <a:bodyPr/>
        <a:lstStyle/>
        <a:p>
          <a:endParaRPr lang="ru-RU"/>
        </a:p>
      </dgm:t>
    </dgm:pt>
    <dgm:pt modelId="{236CE96F-DA73-4E58-9A8B-433CFAFCFA3A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Аттестация педагогических работников</a:t>
          </a:r>
          <a:endParaRPr lang="ru-RU" sz="3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A096C-FCA3-47F1-BA57-A4585CB5F39D}" type="parTrans" cxnId="{4ECD17A7-AC4E-4095-A546-5D903715B514}">
      <dgm:prSet/>
      <dgm:spPr/>
      <dgm:t>
        <a:bodyPr/>
        <a:lstStyle/>
        <a:p>
          <a:endParaRPr lang="ru-RU"/>
        </a:p>
      </dgm:t>
    </dgm:pt>
    <dgm:pt modelId="{B8FFD745-522D-466D-88CF-1AD330458BE7}" type="sibTrans" cxnId="{4ECD17A7-AC4E-4095-A546-5D903715B514}">
      <dgm:prSet/>
      <dgm:spPr/>
      <dgm:t>
        <a:bodyPr/>
        <a:lstStyle/>
        <a:p>
          <a:endParaRPr lang="ru-RU"/>
        </a:p>
      </dgm:t>
    </dgm:pt>
    <dgm:pt modelId="{F30B653F-2432-4333-8878-A7E87311A3ED}" type="pres">
      <dgm:prSet presAssocID="{6E2BC1A9-0CA0-457C-9575-92C76832B2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39EC6-8230-4286-9095-0EE5886AB96C}" type="pres">
      <dgm:prSet presAssocID="{E424C005-41FE-4151-A324-86F2E62CC47F}" presName="parentLin" presStyleCnt="0"/>
      <dgm:spPr/>
    </dgm:pt>
    <dgm:pt modelId="{EC3188D5-AEDB-489A-9372-7546E4725A52}" type="pres">
      <dgm:prSet presAssocID="{E424C005-41FE-4151-A324-86F2E62CC47F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E050B3AF-F8F6-485F-A452-A1B010244A38}" type="pres">
      <dgm:prSet presAssocID="{E424C005-41FE-4151-A324-86F2E62CC47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1A5CC-48CB-402A-97F4-48B1D6495D61}" type="pres">
      <dgm:prSet presAssocID="{E424C005-41FE-4151-A324-86F2E62CC47F}" presName="negativeSpace" presStyleCnt="0"/>
      <dgm:spPr/>
    </dgm:pt>
    <dgm:pt modelId="{18DA8155-BB63-4DB3-92A3-55DC6F43E9B9}" type="pres">
      <dgm:prSet presAssocID="{E424C005-41FE-4151-A324-86F2E62CC47F}" presName="childText" presStyleLbl="conFgAcc1" presStyleIdx="0" presStyleCnt="7">
        <dgm:presLayoutVars>
          <dgm:bulletEnabled val="1"/>
        </dgm:presLayoutVars>
      </dgm:prSet>
      <dgm:spPr/>
    </dgm:pt>
    <dgm:pt modelId="{5CAB4D6A-07C1-4223-B1F3-3B1076F26962}" type="pres">
      <dgm:prSet presAssocID="{B638E9D3-9A88-43F2-930C-AA9D151D13E2}" presName="spaceBetweenRectangles" presStyleCnt="0"/>
      <dgm:spPr/>
    </dgm:pt>
    <dgm:pt modelId="{0494DA1E-D561-4DC6-8CBA-A78166BB788C}" type="pres">
      <dgm:prSet presAssocID="{D947AC4B-BE8D-4526-90E4-C40E39BDD126}" presName="parentLin" presStyleCnt="0"/>
      <dgm:spPr/>
    </dgm:pt>
    <dgm:pt modelId="{F317531F-0E41-4EE2-AEA6-5625623DC5CD}" type="pres">
      <dgm:prSet presAssocID="{D947AC4B-BE8D-4526-90E4-C40E39BDD12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086909D-12B3-4E36-BA0B-32654ECAA7D1}" type="pres">
      <dgm:prSet presAssocID="{D947AC4B-BE8D-4526-90E4-C40E39BDD126}" presName="parentText" presStyleLbl="node1" presStyleIdx="1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E7F7C-F7A1-4589-AEDB-12006C9D70E7}" type="pres">
      <dgm:prSet presAssocID="{D947AC4B-BE8D-4526-90E4-C40E39BDD126}" presName="negativeSpace" presStyleCnt="0"/>
      <dgm:spPr/>
    </dgm:pt>
    <dgm:pt modelId="{211061F7-5FDA-43A9-9AF0-FDCC919A50BD}" type="pres">
      <dgm:prSet presAssocID="{D947AC4B-BE8D-4526-90E4-C40E39BDD126}" presName="childText" presStyleLbl="conFgAcc1" presStyleIdx="1" presStyleCnt="7">
        <dgm:presLayoutVars>
          <dgm:bulletEnabled val="1"/>
        </dgm:presLayoutVars>
      </dgm:prSet>
      <dgm:spPr/>
    </dgm:pt>
    <dgm:pt modelId="{44BB7B82-95CA-46A9-8979-AA1546A61C07}" type="pres">
      <dgm:prSet presAssocID="{B8133332-9D8C-4CD4-ADBD-6F7357690422}" presName="spaceBetweenRectangles" presStyleCnt="0"/>
      <dgm:spPr/>
    </dgm:pt>
    <dgm:pt modelId="{5EE8C72B-9C4D-437D-A0F1-F6F337D78ECD}" type="pres">
      <dgm:prSet presAssocID="{FDE32A8D-CADC-46D9-9CFE-B64CBA4C2D1B}" presName="parentLin" presStyleCnt="0"/>
      <dgm:spPr/>
    </dgm:pt>
    <dgm:pt modelId="{D4C23AEC-CC98-4400-9FE3-3D08F1A03437}" type="pres">
      <dgm:prSet presAssocID="{FDE32A8D-CADC-46D9-9CFE-B64CBA4C2D1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DB4CDED-0570-49D5-8A28-2F6F54CC7899}" type="pres">
      <dgm:prSet presAssocID="{FDE32A8D-CADC-46D9-9CFE-B64CBA4C2D1B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DBB0E-7A6D-4272-A1C1-59EA81B86959}" type="pres">
      <dgm:prSet presAssocID="{FDE32A8D-CADC-46D9-9CFE-B64CBA4C2D1B}" presName="negativeSpace" presStyleCnt="0"/>
      <dgm:spPr/>
    </dgm:pt>
    <dgm:pt modelId="{EA2ECF21-D2C8-4762-BA3E-08B2AF5989C1}" type="pres">
      <dgm:prSet presAssocID="{FDE32A8D-CADC-46D9-9CFE-B64CBA4C2D1B}" presName="childText" presStyleLbl="conFgAcc1" presStyleIdx="2" presStyleCnt="7">
        <dgm:presLayoutVars>
          <dgm:bulletEnabled val="1"/>
        </dgm:presLayoutVars>
      </dgm:prSet>
      <dgm:spPr/>
    </dgm:pt>
    <dgm:pt modelId="{FDE02E96-143D-403B-B9B7-57C48CDA45AD}" type="pres">
      <dgm:prSet presAssocID="{DFC5F4FC-C3FC-4622-94E4-D0D2A458DCB4}" presName="spaceBetweenRectangles" presStyleCnt="0"/>
      <dgm:spPr/>
    </dgm:pt>
    <dgm:pt modelId="{47EB4048-C229-4460-A4C9-9579E37302E2}" type="pres">
      <dgm:prSet presAssocID="{9C4EB739-F00D-4520-8E5D-C3D15EF67C58}" presName="parentLin" presStyleCnt="0"/>
      <dgm:spPr/>
    </dgm:pt>
    <dgm:pt modelId="{A9918565-676C-410C-999A-1317739CAF07}" type="pres">
      <dgm:prSet presAssocID="{9C4EB739-F00D-4520-8E5D-C3D15EF67C58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6B0CE7A-2E50-465F-B8F7-084D8C9E9104}" type="pres">
      <dgm:prSet presAssocID="{9C4EB739-F00D-4520-8E5D-C3D15EF67C58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23516-7191-4F9C-8F3E-F295A24A244D}" type="pres">
      <dgm:prSet presAssocID="{9C4EB739-F00D-4520-8E5D-C3D15EF67C58}" presName="negativeSpace" presStyleCnt="0"/>
      <dgm:spPr/>
    </dgm:pt>
    <dgm:pt modelId="{82B8840C-2ACC-46FB-A31F-6079F5BD7FAB}" type="pres">
      <dgm:prSet presAssocID="{9C4EB739-F00D-4520-8E5D-C3D15EF67C58}" presName="childText" presStyleLbl="conFgAcc1" presStyleIdx="3" presStyleCnt="7">
        <dgm:presLayoutVars>
          <dgm:bulletEnabled val="1"/>
        </dgm:presLayoutVars>
      </dgm:prSet>
      <dgm:spPr/>
    </dgm:pt>
    <dgm:pt modelId="{A531E850-B681-437C-8A5E-E2B4BE16357E}" type="pres">
      <dgm:prSet presAssocID="{02C836B9-4018-4C33-869D-C8A1D5016F9F}" presName="spaceBetweenRectangles" presStyleCnt="0"/>
      <dgm:spPr/>
    </dgm:pt>
    <dgm:pt modelId="{A0D93407-ABF5-495B-8BCE-FED4B24660CC}" type="pres">
      <dgm:prSet presAssocID="{5C1C66D6-9592-4B7B-96FC-90010D074312}" presName="parentLin" presStyleCnt="0"/>
      <dgm:spPr/>
    </dgm:pt>
    <dgm:pt modelId="{BEABB897-9D8D-463E-AFAF-66A84E937A4E}" type="pres">
      <dgm:prSet presAssocID="{5C1C66D6-9592-4B7B-96FC-90010D07431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9CEBCDF-2EEF-4912-A184-BD985804312E}" type="pres">
      <dgm:prSet presAssocID="{5C1C66D6-9592-4B7B-96FC-90010D074312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79737-71DD-4E40-AADE-781A02214ECE}" type="pres">
      <dgm:prSet presAssocID="{5C1C66D6-9592-4B7B-96FC-90010D074312}" presName="negativeSpace" presStyleCnt="0"/>
      <dgm:spPr/>
    </dgm:pt>
    <dgm:pt modelId="{114357DA-0340-44D7-87C5-19418B45BF41}" type="pres">
      <dgm:prSet presAssocID="{5C1C66D6-9592-4B7B-96FC-90010D074312}" presName="childText" presStyleLbl="conFgAcc1" presStyleIdx="4" presStyleCnt="7">
        <dgm:presLayoutVars>
          <dgm:bulletEnabled val="1"/>
        </dgm:presLayoutVars>
      </dgm:prSet>
      <dgm:spPr/>
    </dgm:pt>
    <dgm:pt modelId="{BC8883ED-1770-41E4-9928-B6449B3BABD8}" type="pres">
      <dgm:prSet presAssocID="{882A50A6-BAF8-4336-A086-AD3088193898}" presName="spaceBetweenRectangles" presStyleCnt="0"/>
      <dgm:spPr/>
    </dgm:pt>
    <dgm:pt modelId="{8DA68DB8-E858-447A-89AC-4CC7B944CA12}" type="pres">
      <dgm:prSet presAssocID="{53AE6FDF-EE62-4FFE-B1CF-9D92EAE0DE3A}" presName="parentLin" presStyleCnt="0"/>
      <dgm:spPr/>
    </dgm:pt>
    <dgm:pt modelId="{D1A2ABD4-0506-40B8-9EB6-9F7BF36E1A3C}" type="pres">
      <dgm:prSet presAssocID="{53AE6FDF-EE62-4FFE-B1CF-9D92EAE0DE3A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16EA294D-122B-445C-B27D-FA4DE2FE253A}" type="pres">
      <dgm:prSet presAssocID="{53AE6FDF-EE62-4FFE-B1CF-9D92EAE0DE3A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CEB1-02B1-47F0-B572-FD2F0F920EB8}" type="pres">
      <dgm:prSet presAssocID="{53AE6FDF-EE62-4FFE-B1CF-9D92EAE0DE3A}" presName="negativeSpace" presStyleCnt="0"/>
      <dgm:spPr/>
    </dgm:pt>
    <dgm:pt modelId="{8919A9FC-0994-4E60-8AAA-6CDD8A4E1B7D}" type="pres">
      <dgm:prSet presAssocID="{53AE6FDF-EE62-4FFE-B1CF-9D92EAE0DE3A}" presName="childText" presStyleLbl="conFgAcc1" presStyleIdx="5" presStyleCnt="7">
        <dgm:presLayoutVars>
          <dgm:bulletEnabled val="1"/>
        </dgm:presLayoutVars>
      </dgm:prSet>
      <dgm:spPr/>
    </dgm:pt>
    <dgm:pt modelId="{145805D7-2235-4AE1-BD6A-9BF1B5EEBF50}" type="pres">
      <dgm:prSet presAssocID="{199B9B3F-BA21-4994-97EC-8E6E03E50405}" presName="spaceBetweenRectangles" presStyleCnt="0"/>
      <dgm:spPr/>
    </dgm:pt>
    <dgm:pt modelId="{743F8F43-2138-47CC-8095-77DA380CD38B}" type="pres">
      <dgm:prSet presAssocID="{236CE96F-DA73-4E58-9A8B-433CFAFCFA3A}" presName="parentLin" presStyleCnt="0"/>
      <dgm:spPr/>
    </dgm:pt>
    <dgm:pt modelId="{19E8F1C2-C354-48A2-8667-A379E79AC643}" type="pres">
      <dgm:prSet presAssocID="{236CE96F-DA73-4E58-9A8B-433CFAFCFA3A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A09FEB7-7AF0-42D1-9DB5-DCFC6EE1921B}" type="pres">
      <dgm:prSet presAssocID="{236CE96F-DA73-4E58-9A8B-433CFAFCFA3A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9CDAF-02C6-4D9E-98C6-5DD6FF529C57}" type="pres">
      <dgm:prSet presAssocID="{236CE96F-DA73-4E58-9A8B-433CFAFCFA3A}" presName="negativeSpace" presStyleCnt="0"/>
      <dgm:spPr/>
    </dgm:pt>
    <dgm:pt modelId="{E1C5A9AD-3F66-4BEA-9DED-85DA568A0523}" type="pres">
      <dgm:prSet presAssocID="{236CE96F-DA73-4E58-9A8B-433CFAFCFA3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B8F0C18-AC6B-4C0A-A602-8597CCF6F4F9}" type="presOf" srcId="{FDE32A8D-CADC-46D9-9CFE-B64CBA4C2D1B}" destId="{6DB4CDED-0570-49D5-8A28-2F6F54CC7899}" srcOrd="1" destOrd="0" presId="urn:microsoft.com/office/officeart/2005/8/layout/list1"/>
    <dgm:cxn modelId="{F8BD12EB-B8FF-43F1-A3A2-36A77D063B2C}" type="presOf" srcId="{D947AC4B-BE8D-4526-90E4-C40E39BDD126}" destId="{F317531F-0E41-4EE2-AEA6-5625623DC5CD}" srcOrd="0" destOrd="0" presId="urn:microsoft.com/office/officeart/2005/8/layout/list1"/>
    <dgm:cxn modelId="{604C6D7E-D5C1-4F98-B2AE-3D2256D179BE}" type="presOf" srcId="{236CE96F-DA73-4E58-9A8B-433CFAFCFA3A}" destId="{19E8F1C2-C354-48A2-8667-A379E79AC643}" srcOrd="0" destOrd="0" presId="urn:microsoft.com/office/officeart/2005/8/layout/list1"/>
    <dgm:cxn modelId="{B10303FC-6F4C-42D2-A6B9-2BB0A2CCAC95}" srcId="{6E2BC1A9-0CA0-457C-9575-92C76832B22E}" destId="{FDE32A8D-CADC-46D9-9CFE-B64CBA4C2D1B}" srcOrd="2" destOrd="0" parTransId="{C119CFB1-71F8-410D-ADA4-23F6919FC43E}" sibTransId="{DFC5F4FC-C3FC-4622-94E4-D0D2A458DCB4}"/>
    <dgm:cxn modelId="{6DD9FAE8-B989-45A7-8D97-D3EAC8B6DC60}" type="presOf" srcId="{6E2BC1A9-0CA0-457C-9575-92C76832B22E}" destId="{F30B653F-2432-4333-8878-A7E87311A3ED}" srcOrd="0" destOrd="0" presId="urn:microsoft.com/office/officeart/2005/8/layout/list1"/>
    <dgm:cxn modelId="{518F2EAE-57D2-48A6-8D4B-5FE7FABC7E2D}" srcId="{6E2BC1A9-0CA0-457C-9575-92C76832B22E}" destId="{9C4EB739-F00D-4520-8E5D-C3D15EF67C58}" srcOrd="3" destOrd="0" parTransId="{1B811E96-26A2-463A-A6FF-E73AC7A06952}" sibTransId="{02C836B9-4018-4C33-869D-C8A1D5016F9F}"/>
    <dgm:cxn modelId="{E1AA0AED-6D21-4B41-B927-AAD1CE31EB31}" srcId="{6E2BC1A9-0CA0-457C-9575-92C76832B22E}" destId="{E424C005-41FE-4151-A324-86F2E62CC47F}" srcOrd="0" destOrd="0" parTransId="{0506154E-6184-4FA3-9F83-464DFC39617D}" sibTransId="{B638E9D3-9A88-43F2-930C-AA9D151D13E2}"/>
    <dgm:cxn modelId="{8795DD16-7F14-46D0-A495-B5FA766BD68F}" type="presOf" srcId="{53AE6FDF-EE62-4FFE-B1CF-9D92EAE0DE3A}" destId="{16EA294D-122B-445C-B27D-FA4DE2FE253A}" srcOrd="1" destOrd="0" presId="urn:microsoft.com/office/officeart/2005/8/layout/list1"/>
    <dgm:cxn modelId="{BF7CB558-1959-4623-B0C2-4FDCAD75E4C1}" type="presOf" srcId="{9C4EB739-F00D-4520-8E5D-C3D15EF67C58}" destId="{A9918565-676C-410C-999A-1317739CAF07}" srcOrd="0" destOrd="0" presId="urn:microsoft.com/office/officeart/2005/8/layout/list1"/>
    <dgm:cxn modelId="{9FE4DC91-E732-4E47-862B-C33CD775DACE}" type="presOf" srcId="{5C1C66D6-9592-4B7B-96FC-90010D074312}" destId="{BEABB897-9D8D-463E-AFAF-66A84E937A4E}" srcOrd="0" destOrd="0" presId="urn:microsoft.com/office/officeart/2005/8/layout/list1"/>
    <dgm:cxn modelId="{60C47BB7-2C1D-421F-B6F8-9A7F996FDEA7}" srcId="{6E2BC1A9-0CA0-457C-9575-92C76832B22E}" destId="{5C1C66D6-9592-4B7B-96FC-90010D074312}" srcOrd="4" destOrd="0" parTransId="{F9FF7E83-C919-4E1C-8A81-DC696A0677B1}" sibTransId="{882A50A6-BAF8-4336-A086-AD3088193898}"/>
    <dgm:cxn modelId="{4A3DC2B1-1DDE-45FF-AD76-DE48CE05131F}" type="presOf" srcId="{D947AC4B-BE8D-4526-90E4-C40E39BDD126}" destId="{A086909D-12B3-4E36-BA0B-32654ECAA7D1}" srcOrd="1" destOrd="0" presId="urn:microsoft.com/office/officeart/2005/8/layout/list1"/>
    <dgm:cxn modelId="{E200A99C-3E99-4AD9-B0D7-C28343757B1B}" type="presOf" srcId="{E424C005-41FE-4151-A324-86F2E62CC47F}" destId="{E050B3AF-F8F6-485F-A452-A1B010244A38}" srcOrd="1" destOrd="0" presId="urn:microsoft.com/office/officeart/2005/8/layout/list1"/>
    <dgm:cxn modelId="{66D9D3B6-B214-4783-A0B5-FD131D0B7349}" type="presOf" srcId="{5C1C66D6-9592-4B7B-96FC-90010D074312}" destId="{39CEBCDF-2EEF-4912-A184-BD985804312E}" srcOrd="1" destOrd="0" presId="urn:microsoft.com/office/officeart/2005/8/layout/list1"/>
    <dgm:cxn modelId="{B1DE221A-211D-4796-877D-2B33C45A7B71}" type="presOf" srcId="{236CE96F-DA73-4E58-9A8B-433CFAFCFA3A}" destId="{CA09FEB7-7AF0-42D1-9DB5-DCFC6EE1921B}" srcOrd="1" destOrd="0" presId="urn:microsoft.com/office/officeart/2005/8/layout/list1"/>
    <dgm:cxn modelId="{4ECD17A7-AC4E-4095-A546-5D903715B514}" srcId="{6E2BC1A9-0CA0-457C-9575-92C76832B22E}" destId="{236CE96F-DA73-4E58-9A8B-433CFAFCFA3A}" srcOrd="6" destOrd="0" parTransId="{17AA096C-FCA3-47F1-BA57-A4585CB5F39D}" sibTransId="{B8FFD745-522D-466D-88CF-1AD330458BE7}"/>
    <dgm:cxn modelId="{3DE3C401-0FF9-4758-9500-CB78EC72E783}" type="presOf" srcId="{53AE6FDF-EE62-4FFE-B1CF-9D92EAE0DE3A}" destId="{D1A2ABD4-0506-40B8-9EB6-9F7BF36E1A3C}" srcOrd="0" destOrd="0" presId="urn:microsoft.com/office/officeart/2005/8/layout/list1"/>
    <dgm:cxn modelId="{3CB7250D-F000-42D7-BAB1-0F8F11C60AF9}" type="presOf" srcId="{FDE32A8D-CADC-46D9-9CFE-B64CBA4C2D1B}" destId="{D4C23AEC-CC98-4400-9FE3-3D08F1A03437}" srcOrd="0" destOrd="0" presId="urn:microsoft.com/office/officeart/2005/8/layout/list1"/>
    <dgm:cxn modelId="{356017E2-F582-46D1-8B57-6F6460CE0055}" type="presOf" srcId="{E424C005-41FE-4151-A324-86F2E62CC47F}" destId="{EC3188D5-AEDB-489A-9372-7546E4725A52}" srcOrd="0" destOrd="0" presId="urn:microsoft.com/office/officeart/2005/8/layout/list1"/>
    <dgm:cxn modelId="{64E3E55D-7E11-4E6F-BEFF-B8772FC9600E}" type="presOf" srcId="{9C4EB739-F00D-4520-8E5D-C3D15EF67C58}" destId="{F6B0CE7A-2E50-465F-B8F7-084D8C9E9104}" srcOrd="1" destOrd="0" presId="urn:microsoft.com/office/officeart/2005/8/layout/list1"/>
    <dgm:cxn modelId="{8673745F-80B2-4A8B-9E21-31826A87B891}" srcId="{6E2BC1A9-0CA0-457C-9575-92C76832B22E}" destId="{D947AC4B-BE8D-4526-90E4-C40E39BDD126}" srcOrd="1" destOrd="0" parTransId="{65317FB5-F32C-4961-A993-2314F159EDEF}" sibTransId="{B8133332-9D8C-4CD4-ADBD-6F7357690422}"/>
    <dgm:cxn modelId="{A0681869-8924-4EC7-B4A5-987B3F401FFB}" srcId="{6E2BC1A9-0CA0-457C-9575-92C76832B22E}" destId="{53AE6FDF-EE62-4FFE-B1CF-9D92EAE0DE3A}" srcOrd="5" destOrd="0" parTransId="{87CB2C78-E698-4BAC-A813-F7D1AA9FC374}" sibTransId="{199B9B3F-BA21-4994-97EC-8E6E03E50405}"/>
    <dgm:cxn modelId="{6AC1242B-1B71-4588-811A-1A376939A082}" type="presParOf" srcId="{F30B653F-2432-4333-8878-A7E87311A3ED}" destId="{4AB39EC6-8230-4286-9095-0EE5886AB96C}" srcOrd="0" destOrd="0" presId="urn:microsoft.com/office/officeart/2005/8/layout/list1"/>
    <dgm:cxn modelId="{5D62D95E-8CDB-40A4-B111-13F9F1A762A8}" type="presParOf" srcId="{4AB39EC6-8230-4286-9095-0EE5886AB96C}" destId="{EC3188D5-AEDB-489A-9372-7546E4725A52}" srcOrd="0" destOrd="0" presId="urn:microsoft.com/office/officeart/2005/8/layout/list1"/>
    <dgm:cxn modelId="{16C3BA36-ADB5-4FB8-B117-E6D06F3F1143}" type="presParOf" srcId="{4AB39EC6-8230-4286-9095-0EE5886AB96C}" destId="{E050B3AF-F8F6-485F-A452-A1B010244A38}" srcOrd="1" destOrd="0" presId="urn:microsoft.com/office/officeart/2005/8/layout/list1"/>
    <dgm:cxn modelId="{C607196E-018A-4EE4-A768-E7699C180BC8}" type="presParOf" srcId="{F30B653F-2432-4333-8878-A7E87311A3ED}" destId="{D391A5CC-48CB-402A-97F4-48B1D6495D61}" srcOrd="1" destOrd="0" presId="urn:microsoft.com/office/officeart/2005/8/layout/list1"/>
    <dgm:cxn modelId="{21FC07E5-B0D1-4372-8933-19587A75802C}" type="presParOf" srcId="{F30B653F-2432-4333-8878-A7E87311A3ED}" destId="{18DA8155-BB63-4DB3-92A3-55DC6F43E9B9}" srcOrd="2" destOrd="0" presId="urn:microsoft.com/office/officeart/2005/8/layout/list1"/>
    <dgm:cxn modelId="{B76769A0-7FCE-4CCE-A5A3-951018B7A5D6}" type="presParOf" srcId="{F30B653F-2432-4333-8878-A7E87311A3ED}" destId="{5CAB4D6A-07C1-4223-B1F3-3B1076F26962}" srcOrd="3" destOrd="0" presId="urn:microsoft.com/office/officeart/2005/8/layout/list1"/>
    <dgm:cxn modelId="{B7964668-48EB-4CDC-8325-C5D9E183E733}" type="presParOf" srcId="{F30B653F-2432-4333-8878-A7E87311A3ED}" destId="{0494DA1E-D561-4DC6-8CBA-A78166BB788C}" srcOrd="4" destOrd="0" presId="urn:microsoft.com/office/officeart/2005/8/layout/list1"/>
    <dgm:cxn modelId="{7AB95529-24C0-4678-ABA6-EFF62E92D840}" type="presParOf" srcId="{0494DA1E-D561-4DC6-8CBA-A78166BB788C}" destId="{F317531F-0E41-4EE2-AEA6-5625623DC5CD}" srcOrd="0" destOrd="0" presId="urn:microsoft.com/office/officeart/2005/8/layout/list1"/>
    <dgm:cxn modelId="{F574EC8A-2918-4BD1-9DAA-9562E135CE93}" type="presParOf" srcId="{0494DA1E-D561-4DC6-8CBA-A78166BB788C}" destId="{A086909D-12B3-4E36-BA0B-32654ECAA7D1}" srcOrd="1" destOrd="0" presId="urn:microsoft.com/office/officeart/2005/8/layout/list1"/>
    <dgm:cxn modelId="{CAD8954E-C634-4054-ABCF-3E0801A09852}" type="presParOf" srcId="{F30B653F-2432-4333-8878-A7E87311A3ED}" destId="{3A7E7F7C-F7A1-4589-AEDB-12006C9D70E7}" srcOrd="5" destOrd="0" presId="urn:microsoft.com/office/officeart/2005/8/layout/list1"/>
    <dgm:cxn modelId="{07C0AB92-C8DE-45CC-B285-B40D2750F4BF}" type="presParOf" srcId="{F30B653F-2432-4333-8878-A7E87311A3ED}" destId="{211061F7-5FDA-43A9-9AF0-FDCC919A50BD}" srcOrd="6" destOrd="0" presId="urn:microsoft.com/office/officeart/2005/8/layout/list1"/>
    <dgm:cxn modelId="{AEBF69F9-291D-4445-A8BF-FD5407BD1E18}" type="presParOf" srcId="{F30B653F-2432-4333-8878-A7E87311A3ED}" destId="{44BB7B82-95CA-46A9-8979-AA1546A61C07}" srcOrd="7" destOrd="0" presId="urn:microsoft.com/office/officeart/2005/8/layout/list1"/>
    <dgm:cxn modelId="{26B4C281-3B1A-485E-B0D4-B3F03FCA35EC}" type="presParOf" srcId="{F30B653F-2432-4333-8878-A7E87311A3ED}" destId="{5EE8C72B-9C4D-437D-A0F1-F6F337D78ECD}" srcOrd="8" destOrd="0" presId="urn:microsoft.com/office/officeart/2005/8/layout/list1"/>
    <dgm:cxn modelId="{58875840-1CF0-489F-AB79-CA0867441A0B}" type="presParOf" srcId="{5EE8C72B-9C4D-437D-A0F1-F6F337D78ECD}" destId="{D4C23AEC-CC98-4400-9FE3-3D08F1A03437}" srcOrd="0" destOrd="0" presId="urn:microsoft.com/office/officeart/2005/8/layout/list1"/>
    <dgm:cxn modelId="{EC5116B4-2319-4E0A-A170-1ABEAAAEF63F}" type="presParOf" srcId="{5EE8C72B-9C4D-437D-A0F1-F6F337D78ECD}" destId="{6DB4CDED-0570-49D5-8A28-2F6F54CC7899}" srcOrd="1" destOrd="0" presId="urn:microsoft.com/office/officeart/2005/8/layout/list1"/>
    <dgm:cxn modelId="{706F6EBC-3EC3-4FEC-83D8-FE9CFF203164}" type="presParOf" srcId="{F30B653F-2432-4333-8878-A7E87311A3ED}" destId="{EA2DBB0E-7A6D-4272-A1C1-59EA81B86959}" srcOrd="9" destOrd="0" presId="urn:microsoft.com/office/officeart/2005/8/layout/list1"/>
    <dgm:cxn modelId="{1FDADFE2-D752-4EC8-B054-9A1EE5921435}" type="presParOf" srcId="{F30B653F-2432-4333-8878-A7E87311A3ED}" destId="{EA2ECF21-D2C8-4762-BA3E-08B2AF5989C1}" srcOrd="10" destOrd="0" presId="urn:microsoft.com/office/officeart/2005/8/layout/list1"/>
    <dgm:cxn modelId="{387F87E4-1972-4C1C-8572-F13B45ED9AD5}" type="presParOf" srcId="{F30B653F-2432-4333-8878-A7E87311A3ED}" destId="{FDE02E96-143D-403B-B9B7-57C48CDA45AD}" srcOrd="11" destOrd="0" presId="urn:microsoft.com/office/officeart/2005/8/layout/list1"/>
    <dgm:cxn modelId="{561B2EE4-3B30-4719-85D9-1BBECDA15918}" type="presParOf" srcId="{F30B653F-2432-4333-8878-A7E87311A3ED}" destId="{47EB4048-C229-4460-A4C9-9579E37302E2}" srcOrd="12" destOrd="0" presId="urn:microsoft.com/office/officeart/2005/8/layout/list1"/>
    <dgm:cxn modelId="{EAB67A61-0EC5-44B8-BDDB-3D21D880C536}" type="presParOf" srcId="{47EB4048-C229-4460-A4C9-9579E37302E2}" destId="{A9918565-676C-410C-999A-1317739CAF07}" srcOrd="0" destOrd="0" presId="urn:microsoft.com/office/officeart/2005/8/layout/list1"/>
    <dgm:cxn modelId="{2E1B166B-F0BF-4219-87C7-D7F347F8FCB3}" type="presParOf" srcId="{47EB4048-C229-4460-A4C9-9579E37302E2}" destId="{F6B0CE7A-2E50-465F-B8F7-084D8C9E9104}" srcOrd="1" destOrd="0" presId="urn:microsoft.com/office/officeart/2005/8/layout/list1"/>
    <dgm:cxn modelId="{70B41397-E289-4518-9B6D-F5695D3CC602}" type="presParOf" srcId="{F30B653F-2432-4333-8878-A7E87311A3ED}" destId="{0C223516-7191-4F9C-8F3E-F295A24A244D}" srcOrd="13" destOrd="0" presId="urn:microsoft.com/office/officeart/2005/8/layout/list1"/>
    <dgm:cxn modelId="{FAA00A99-E239-4D5F-A79C-F1916A9512F8}" type="presParOf" srcId="{F30B653F-2432-4333-8878-A7E87311A3ED}" destId="{82B8840C-2ACC-46FB-A31F-6079F5BD7FAB}" srcOrd="14" destOrd="0" presId="urn:microsoft.com/office/officeart/2005/8/layout/list1"/>
    <dgm:cxn modelId="{E8872256-34B5-4423-AB33-2B7A1A810A32}" type="presParOf" srcId="{F30B653F-2432-4333-8878-A7E87311A3ED}" destId="{A531E850-B681-437C-8A5E-E2B4BE16357E}" srcOrd="15" destOrd="0" presId="urn:microsoft.com/office/officeart/2005/8/layout/list1"/>
    <dgm:cxn modelId="{6216A5C6-4029-4B2F-A0B4-88D842C8EAD3}" type="presParOf" srcId="{F30B653F-2432-4333-8878-A7E87311A3ED}" destId="{A0D93407-ABF5-495B-8BCE-FED4B24660CC}" srcOrd="16" destOrd="0" presId="urn:microsoft.com/office/officeart/2005/8/layout/list1"/>
    <dgm:cxn modelId="{70EDFF8A-C8A7-4A99-8977-451F44EBEA41}" type="presParOf" srcId="{A0D93407-ABF5-495B-8BCE-FED4B24660CC}" destId="{BEABB897-9D8D-463E-AFAF-66A84E937A4E}" srcOrd="0" destOrd="0" presId="urn:microsoft.com/office/officeart/2005/8/layout/list1"/>
    <dgm:cxn modelId="{06D70BC1-5F14-4BE5-97AF-0AEB8DF5A94B}" type="presParOf" srcId="{A0D93407-ABF5-495B-8BCE-FED4B24660CC}" destId="{39CEBCDF-2EEF-4912-A184-BD985804312E}" srcOrd="1" destOrd="0" presId="urn:microsoft.com/office/officeart/2005/8/layout/list1"/>
    <dgm:cxn modelId="{43EA8081-901B-4BA0-A31C-6C69F2974D17}" type="presParOf" srcId="{F30B653F-2432-4333-8878-A7E87311A3ED}" destId="{4E379737-71DD-4E40-AADE-781A02214ECE}" srcOrd="17" destOrd="0" presId="urn:microsoft.com/office/officeart/2005/8/layout/list1"/>
    <dgm:cxn modelId="{B3D613D8-630A-4C78-ABEC-1B53C45FD8E1}" type="presParOf" srcId="{F30B653F-2432-4333-8878-A7E87311A3ED}" destId="{114357DA-0340-44D7-87C5-19418B45BF41}" srcOrd="18" destOrd="0" presId="urn:microsoft.com/office/officeart/2005/8/layout/list1"/>
    <dgm:cxn modelId="{BDF4D84C-E1A7-489D-B136-E044D6F06535}" type="presParOf" srcId="{F30B653F-2432-4333-8878-A7E87311A3ED}" destId="{BC8883ED-1770-41E4-9928-B6449B3BABD8}" srcOrd="19" destOrd="0" presId="urn:microsoft.com/office/officeart/2005/8/layout/list1"/>
    <dgm:cxn modelId="{9BC087A7-08D9-416E-B58A-C6173CAAEBC0}" type="presParOf" srcId="{F30B653F-2432-4333-8878-A7E87311A3ED}" destId="{8DA68DB8-E858-447A-89AC-4CC7B944CA12}" srcOrd="20" destOrd="0" presId="urn:microsoft.com/office/officeart/2005/8/layout/list1"/>
    <dgm:cxn modelId="{6C23AA62-0B66-42B0-AEF8-4F3388A5074F}" type="presParOf" srcId="{8DA68DB8-E858-447A-89AC-4CC7B944CA12}" destId="{D1A2ABD4-0506-40B8-9EB6-9F7BF36E1A3C}" srcOrd="0" destOrd="0" presId="urn:microsoft.com/office/officeart/2005/8/layout/list1"/>
    <dgm:cxn modelId="{7C1B46C9-0C49-4CB0-8D8B-9545B6DB7D7B}" type="presParOf" srcId="{8DA68DB8-E858-447A-89AC-4CC7B944CA12}" destId="{16EA294D-122B-445C-B27D-FA4DE2FE253A}" srcOrd="1" destOrd="0" presId="urn:microsoft.com/office/officeart/2005/8/layout/list1"/>
    <dgm:cxn modelId="{B029A793-CFC2-4392-9B69-91C6CFC3D17E}" type="presParOf" srcId="{F30B653F-2432-4333-8878-A7E87311A3ED}" destId="{22D5CEB1-02B1-47F0-B572-FD2F0F920EB8}" srcOrd="21" destOrd="0" presId="urn:microsoft.com/office/officeart/2005/8/layout/list1"/>
    <dgm:cxn modelId="{CEFA4A06-92E1-4B00-87FF-9101B458104E}" type="presParOf" srcId="{F30B653F-2432-4333-8878-A7E87311A3ED}" destId="{8919A9FC-0994-4E60-8AAA-6CDD8A4E1B7D}" srcOrd="22" destOrd="0" presId="urn:microsoft.com/office/officeart/2005/8/layout/list1"/>
    <dgm:cxn modelId="{0A52BBDC-C59C-4BCF-BBA4-66C4A3F9B440}" type="presParOf" srcId="{F30B653F-2432-4333-8878-A7E87311A3ED}" destId="{145805D7-2235-4AE1-BD6A-9BF1B5EEBF50}" srcOrd="23" destOrd="0" presId="urn:microsoft.com/office/officeart/2005/8/layout/list1"/>
    <dgm:cxn modelId="{CFACB280-271D-4623-AF55-B068AB5697A5}" type="presParOf" srcId="{F30B653F-2432-4333-8878-A7E87311A3ED}" destId="{743F8F43-2138-47CC-8095-77DA380CD38B}" srcOrd="24" destOrd="0" presId="urn:microsoft.com/office/officeart/2005/8/layout/list1"/>
    <dgm:cxn modelId="{CD6C38D1-8057-45D9-818F-FC2B6D289CCE}" type="presParOf" srcId="{743F8F43-2138-47CC-8095-77DA380CD38B}" destId="{19E8F1C2-C354-48A2-8667-A379E79AC643}" srcOrd="0" destOrd="0" presId="urn:microsoft.com/office/officeart/2005/8/layout/list1"/>
    <dgm:cxn modelId="{29FC0D6B-27AC-4BB0-A296-F4C090977B67}" type="presParOf" srcId="{743F8F43-2138-47CC-8095-77DA380CD38B}" destId="{CA09FEB7-7AF0-42D1-9DB5-DCFC6EE1921B}" srcOrd="1" destOrd="0" presId="urn:microsoft.com/office/officeart/2005/8/layout/list1"/>
    <dgm:cxn modelId="{6EC2FD94-B88A-4BFB-8E2A-FDA90EEED495}" type="presParOf" srcId="{F30B653F-2432-4333-8878-A7E87311A3ED}" destId="{C1E9CDAF-02C6-4D9E-98C6-5DD6FF529C57}" srcOrd="25" destOrd="0" presId="urn:microsoft.com/office/officeart/2005/8/layout/list1"/>
    <dgm:cxn modelId="{8BA6B2E4-684B-4526-A2B0-37B10D1E2FC7}" type="presParOf" srcId="{F30B653F-2432-4333-8878-A7E87311A3ED}" destId="{E1C5A9AD-3F66-4BEA-9DED-85DA568A052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2FD098-4DE7-4BB3-9677-D38D2D2B519F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8223A-BAC0-49AD-B053-7F7F5A049879}">
      <dgm:prSet phldrT="[Текст]" custT="1"/>
      <dgm:spPr/>
      <dgm:t>
        <a:bodyPr/>
        <a:lstStyle/>
        <a:p>
          <a:r>
            <a:rPr lang="ru-RU" sz="3600" b="1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Современные технологии</a:t>
          </a:r>
          <a:endParaRPr lang="ru-RU" sz="3600" dirty="0"/>
        </a:p>
      </dgm:t>
    </dgm:pt>
    <dgm:pt modelId="{9873B3A4-377A-4757-AD85-8A521DE54CB6}" type="parTrans" cxnId="{1C51A295-8BF8-4A61-98BC-CFB899963BF6}">
      <dgm:prSet/>
      <dgm:spPr/>
      <dgm:t>
        <a:bodyPr/>
        <a:lstStyle/>
        <a:p>
          <a:endParaRPr lang="ru-RU"/>
        </a:p>
      </dgm:t>
    </dgm:pt>
    <dgm:pt modelId="{24FF2034-3783-4712-B092-83EA6BFD5F87}" type="sibTrans" cxnId="{1C51A295-8BF8-4A61-98BC-CFB899963BF6}">
      <dgm:prSet/>
      <dgm:spPr/>
      <dgm:t>
        <a:bodyPr/>
        <a:lstStyle/>
        <a:p>
          <a:endParaRPr lang="ru-RU"/>
        </a:p>
      </dgm:t>
    </dgm:pt>
    <dgm:pt modelId="{AC558F66-A741-40E9-9C82-95EBAA885F81}">
      <dgm:prSet phldrT="[Текст]" custT="1"/>
      <dgm:spPr/>
      <dgm:t>
        <a:bodyPr/>
        <a:lstStyle/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Новые информационные технологии</a:t>
          </a:r>
          <a:endParaRPr lang="ru-RU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33042-7709-4E06-B822-B5D107F44A9A}" type="parTrans" cxnId="{D2E432B7-77F4-408F-8581-0EA1AA0E5A8E}">
      <dgm:prSet/>
      <dgm:spPr/>
      <dgm:t>
        <a:bodyPr/>
        <a:lstStyle/>
        <a:p>
          <a:endParaRPr lang="ru-RU"/>
        </a:p>
      </dgm:t>
    </dgm:pt>
    <dgm:pt modelId="{1AB067AC-E77E-44E4-850C-6B06238825CC}" type="sibTrans" cxnId="{D2E432B7-77F4-408F-8581-0EA1AA0E5A8E}">
      <dgm:prSet/>
      <dgm:spPr/>
      <dgm:t>
        <a:bodyPr/>
        <a:lstStyle/>
        <a:p>
          <a:endParaRPr lang="ru-RU"/>
        </a:p>
      </dgm:t>
    </dgm:pt>
    <dgm:pt modelId="{EE6940E8-C60B-4293-A901-AF3C1693A096}">
      <dgm:prSet phldrT="[Текст]" custT="1"/>
      <dgm:spPr/>
      <dgm:t>
        <a:bodyPr/>
        <a:lstStyle/>
        <a:p>
          <a:endParaRPr lang="ru-RU" sz="2600" dirty="0"/>
        </a:p>
      </dgm:t>
    </dgm:pt>
    <dgm:pt modelId="{9E6A3B31-F500-4ABC-ACD1-CC7CACBB16D6}" type="parTrans" cxnId="{3DDC1E46-B78C-467B-A24A-1DA2B4A61F3C}">
      <dgm:prSet/>
      <dgm:spPr/>
      <dgm:t>
        <a:bodyPr/>
        <a:lstStyle/>
        <a:p>
          <a:endParaRPr lang="ru-RU"/>
        </a:p>
      </dgm:t>
    </dgm:pt>
    <dgm:pt modelId="{3130B37C-67BD-48BB-80DB-16C612FD33A4}" type="sibTrans" cxnId="{3DDC1E46-B78C-467B-A24A-1DA2B4A61F3C}">
      <dgm:prSet/>
      <dgm:spPr/>
      <dgm:t>
        <a:bodyPr/>
        <a:lstStyle/>
        <a:p>
          <a:endParaRPr lang="ru-RU"/>
        </a:p>
      </dgm:t>
    </dgm:pt>
    <dgm:pt modelId="{55216664-FE44-4A59-9583-DB38304E558A}">
      <dgm:prSet phldrT="[Текст]" custT="1"/>
      <dgm:spPr/>
      <dgm:t>
        <a:bodyPr/>
        <a:lstStyle/>
        <a:p>
          <a:r>
            <a:rPr lang="ru-RU" sz="3500" b="1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подходы</a:t>
          </a:r>
          <a:endParaRPr lang="ru-RU" sz="3500" dirty="0"/>
        </a:p>
      </dgm:t>
    </dgm:pt>
    <dgm:pt modelId="{9F59E35E-CB99-43F4-8E91-05E571FC3076}" type="parTrans" cxnId="{75A52B9C-A941-478F-B9E7-12F57D688B4A}">
      <dgm:prSet/>
      <dgm:spPr/>
      <dgm:t>
        <a:bodyPr/>
        <a:lstStyle/>
        <a:p>
          <a:endParaRPr lang="ru-RU"/>
        </a:p>
      </dgm:t>
    </dgm:pt>
    <dgm:pt modelId="{52148627-E3C0-40C6-AAD8-82C0A04FE8E3}" type="sibTrans" cxnId="{75A52B9C-A941-478F-B9E7-12F57D688B4A}">
      <dgm:prSet/>
      <dgm:spPr/>
      <dgm:t>
        <a:bodyPr/>
        <a:lstStyle/>
        <a:p>
          <a:endParaRPr lang="ru-RU"/>
        </a:p>
      </dgm:t>
    </dgm:pt>
    <dgm:pt modelId="{901E23F0-A4A6-4C89-A1F6-C3C659D0B2E1}">
      <dgm:prSet phldrT="[Текст]" custT="1"/>
      <dgm:spPr/>
      <dgm:t>
        <a:bodyPr/>
        <a:lstStyle/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Методическая тема: </a:t>
          </a:r>
          <a:r>
            <a:rPr lang="ru-RU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«Личность тренера в формировании мотивации у детей к занятиям спортом»</a:t>
          </a:r>
          <a:endParaRPr lang="ru-RU" sz="2600" dirty="0">
            <a:solidFill>
              <a:srgbClr val="C00000"/>
            </a:solidFill>
          </a:endParaRPr>
        </a:p>
      </dgm:t>
    </dgm:pt>
    <dgm:pt modelId="{E68BD763-4898-439C-8FB6-902907168EF6}" type="parTrans" cxnId="{70CFBF87-0D58-4376-B726-47F361C81195}">
      <dgm:prSet/>
      <dgm:spPr/>
      <dgm:t>
        <a:bodyPr/>
        <a:lstStyle/>
        <a:p>
          <a:endParaRPr lang="ru-RU"/>
        </a:p>
      </dgm:t>
    </dgm:pt>
    <dgm:pt modelId="{1FA62281-FB1E-49BB-AA04-195A64371B01}" type="sibTrans" cxnId="{70CFBF87-0D58-4376-B726-47F361C81195}">
      <dgm:prSet/>
      <dgm:spPr/>
      <dgm:t>
        <a:bodyPr/>
        <a:lstStyle/>
        <a:p>
          <a:endParaRPr lang="ru-RU"/>
        </a:p>
      </dgm:t>
    </dgm:pt>
    <dgm:pt modelId="{E6AACA90-A043-406B-ADB6-BD3991C902D0}">
      <dgm:prSet phldrT="[Текст]" custT="1"/>
      <dgm:spPr/>
      <dgm:t>
        <a:bodyPr/>
        <a:lstStyle/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Интерактивные методы</a:t>
          </a:r>
          <a:endParaRPr lang="ru-RU" sz="2600" dirty="0"/>
        </a:p>
      </dgm:t>
    </dgm:pt>
    <dgm:pt modelId="{20E9AF8B-64B3-49E5-975F-B4030E95E9A6}" type="parTrans" cxnId="{34089AFB-28F9-43B9-82ED-0DA4E5E52079}">
      <dgm:prSet/>
      <dgm:spPr/>
      <dgm:t>
        <a:bodyPr/>
        <a:lstStyle/>
        <a:p>
          <a:endParaRPr lang="ru-RU"/>
        </a:p>
      </dgm:t>
    </dgm:pt>
    <dgm:pt modelId="{C3309D1C-F26C-4E8C-8C25-D2E28F5EC63F}" type="sibTrans" cxnId="{34089AFB-28F9-43B9-82ED-0DA4E5E52079}">
      <dgm:prSet/>
      <dgm:spPr/>
      <dgm:t>
        <a:bodyPr/>
        <a:lstStyle/>
        <a:p>
          <a:endParaRPr lang="ru-RU"/>
        </a:p>
      </dgm:t>
    </dgm:pt>
    <dgm:pt modelId="{A7FE2003-15E3-4021-AB14-EE936C1A181D}">
      <dgm:prSet phldrT="[Текст]" custT="1"/>
      <dgm:spPr/>
      <dgm:t>
        <a:bodyPr/>
        <a:lstStyle/>
        <a:p>
          <a:r>
            <a:rPr lang="ru-RU" sz="2600" b="1" dirty="0" smtClean="0">
              <a:latin typeface="Arial" panose="020B0604020202020204" pitchFamily="34" charset="0"/>
              <a:cs typeface="Arial" panose="020B0604020202020204" pitchFamily="34" charset="0"/>
            </a:rPr>
            <a:t>Личностно-ориентированное обучение</a:t>
          </a:r>
          <a:endParaRPr lang="ru-RU" sz="2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7EA09-BE8A-4B17-B5F8-6FBEA7FF8E8E}" type="parTrans" cxnId="{C4444AB6-4CB3-42D7-A74A-7244391BAC10}">
      <dgm:prSet/>
      <dgm:spPr/>
      <dgm:t>
        <a:bodyPr/>
        <a:lstStyle/>
        <a:p>
          <a:endParaRPr lang="ru-RU"/>
        </a:p>
      </dgm:t>
    </dgm:pt>
    <dgm:pt modelId="{D66A6013-0431-40F6-9DE6-64B18557B3BB}" type="sibTrans" cxnId="{C4444AB6-4CB3-42D7-A74A-7244391BAC10}">
      <dgm:prSet/>
      <dgm:spPr/>
      <dgm:t>
        <a:bodyPr/>
        <a:lstStyle/>
        <a:p>
          <a:endParaRPr lang="ru-RU"/>
        </a:p>
      </dgm:t>
    </dgm:pt>
    <dgm:pt modelId="{5D19AFB5-E97A-4BD0-94FA-4DE56ED2B4ED}" type="pres">
      <dgm:prSet presAssocID="{B02FD098-4DE7-4BB3-9677-D38D2D2B51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D6A509-CBD7-41D5-B577-4F7CCB58068B}" type="pres">
      <dgm:prSet presAssocID="{80D8223A-BAC0-49AD-B053-7F7F5A049879}" presName="linNode" presStyleCnt="0"/>
      <dgm:spPr/>
      <dgm:t>
        <a:bodyPr/>
        <a:lstStyle/>
        <a:p>
          <a:endParaRPr lang="ru-RU"/>
        </a:p>
      </dgm:t>
    </dgm:pt>
    <dgm:pt modelId="{342244E8-0CCE-4844-B19E-1CD31F075406}" type="pres">
      <dgm:prSet presAssocID="{80D8223A-BAC0-49AD-B053-7F7F5A049879}" presName="parentShp" presStyleLbl="node1" presStyleIdx="0" presStyleCnt="2" custScaleY="85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EAC3E-D818-4711-B016-A6A3199A9DF4}" type="pres">
      <dgm:prSet presAssocID="{80D8223A-BAC0-49AD-B053-7F7F5A049879}" presName="childShp" presStyleLbl="bgAccFollowNode1" presStyleIdx="0" presStyleCnt="2" custScaleY="9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8163A-0003-423F-B453-1768E32333C9}" type="pres">
      <dgm:prSet presAssocID="{24FF2034-3783-4712-B092-83EA6BFD5F87}" presName="spacing" presStyleCnt="0"/>
      <dgm:spPr/>
      <dgm:t>
        <a:bodyPr/>
        <a:lstStyle/>
        <a:p>
          <a:endParaRPr lang="ru-RU"/>
        </a:p>
      </dgm:t>
    </dgm:pt>
    <dgm:pt modelId="{1CE23C7B-CBAE-4E98-BE6D-463165642130}" type="pres">
      <dgm:prSet presAssocID="{55216664-FE44-4A59-9583-DB38304E558A}" presName="linNode" presStyleCnt="0"/>
      <dgm:spPr/>
      <dgm:t>
        <a:bodyPr/>
        <a:lstStyle/>
        <a:p>
          <a:endParaRPr lang="ru-RU"/>
        </a:p>
      </dgm:t>
    </dgm:pt>
    <dgm:pt modelId="{9754D970-FBDE-47B3-87FE-13C78EB74181}" type="pres">
      <dgm:prSet presAssocID="{55216664-FE44-4A59-9583-DB38304E558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A04EC-8C8C-4FF0-B17C-55BE0DB81D7A}" type="pres">
      <dgm:prSet presAssocID="{55216664-FE44-4A59-9583-DB38304E558A}" presName="childShp" presStyleLbl="bgAccFollowNode1" presStyleIdx="1" presStyleCnt="2" custScaleY="119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5B213-3F13-4DA4-979A-2BB6FC0DB4B1}" type="presOf" srcId="{A7FE2003-15E3-4021-AB14-EE936C1A181D}" destId="{D47EAC3E-D818-4711-B016-A6A3199A9DF4}" srcOrd="0" destOrd="1" presId="urn:microsoft.com/office/officeart/2005/8/layout/vList6"/>
    <dgm:cxn modelId="{D2E432B7-77F4-408F-8581-0EA1AA0E5A8E}" srcId="{80D8223A-BAC0-49AD-B053-7F7F5A049879}" destId="{AC558F66-A741-40E9-9C82-95EBAA885F81}" srcOrd="0" destOrd="0" parTransId="{42433042-7709-4E06-B822-B5D107F44A9A}" sibTransId="{1AB067AC-E77E-44E4-850C-6B06238825CC}"/>
    <dgm:cxn modelId="{85DB265F-5DDC-4E93-BA36-66D4E4B16959}" type="presOf" srcId="{EE6940E8-C60B-4293-A901-AF3C1693A096}" destId="{D47EAC3E-D818-4711-B016-A6A3199A9DF4}" srcOrd="0" destOrd="2" presId="urn:microsoft.com/office/officeart/2005/8/layout/vList6"/>
    <dgm:cxn modelId="{16753E5E-7ADF-43A3-A607-18BD550E6E00}" type="presOf" srcId="{E6AACA90-A043-406B-ADB6-BD3991C902D0}" destId="{9B6A04EC-8C8C-4FF0-B17C-55BE0DB81D7A}" srcOrd="0" destOrd="1" presId="urn:microsoft.com/office/officeart/2005/8/layout/vList6"/>
    <dgm:cxn modelId="{75A52B9C-A941-478F-B9E7-12F57D688B4A}" srcId="{B02FD098-4DE7-4BB3-9677-D38D2D2B519F}" destId="{55216664-FE44-4A59-9583-DB38304E558A}" srcOrd="1" destOrd="0" parTransId="{9F59E35E-CB99-43F4-8E91-05E571FC3076}" sibTransId="{52148627-E3C0-40C6-AAD8-82C0A04FE8E3}"/>
    <dgm:cxn modelId="{1C51A295-8BF8-4A61-98BC-CFB899963BF6}" srcId="{B02FD098-4DE7-4BB3-9677-D38D2D2B519F}" destId="{80D8223A-BAC0-49AD-B053-7F7F5A049879}" srcOrd="0" destOrd="0" parTransId="{9873B3A4-377A-4757-AD85-8A521DE54CB6}" sibTransId="{24FF2034-3783-4712-B092-83EA6BFD5F87}"/>
    <dgm:cxn modelId="{E4441896-BAC7-4BCD-8930-AF5ABF18FEBD}" type="presOf" srcId="{55216664-FE44-4A59-9583-DB38304E558A}" destId="{9754D970-FBDE-47B3-87FE-13C78EB74181}" srcOrd="0" destOrd="0" presId="urn:microsoft.com/office/officeart/2005/8/layout/vList6"/>
    <dgm:cxn modelId="{45F600B7-C337-4E77-9DBD-5EEBFAD6642D}" type="presOf" srcId="{B02FD098-4DE7-4BB3-9677-D38D2D2B519F}" destId="{5D19AFB5-E97A-4BD0-94FA-4DE56ED2B4ED}" srcOrd="0" destOrd="0" presId="urn:microsoft.com/office/officeart/2005/8/layout/vList6"/>
    <dgm:cxn modelId="{3DDC1E46-B78C-467B-A24A-1DA2B4A61F3C}" srcId="{80D8223A-BAC0-49AD-B053-7F7F5A049879}" destId="{EE6940E8-C60B-4293-A901-AF3C1693A096}" srcOrd="2" destOrd="0" parTransId="{9E6A3B31-F500-4ABC-ACD1-CC7CACBB16D6}" sibTransId="{3130B37C-67BD-48BB-80DB-16C612FD33A4}"/>
    <dgm:cxn modelId="{6DA0F1DD-7C54-44EE-B16E-E0851C07B41D}" type="presOf" srcId="{80D8223A-BAC0-49AD-B053-7F7F5A049879}" destId="{342244E8-0CCE-4844-B19E-1CD31F075406}" srcOrd="0" destOrd="0" presId="urn:microsoft.com/office/officeart/2005/8/layout/vList6"/>
    <dgm:cxn modelId="{C4444AB6-4CB3-42D7-A74A-7244391BAC10}" srcId="{80D8223A-BAC0-49AD-B053-7F7F5A049879}" destId="{A7FE2003-15E3-4021-AB14-EE936C1A181D}" srcOrd="1" destOrd="0" parTransId="{C837EA09-BE8A-4B17-B5F8-6FBEA7FF8E8E}" sibTransId="{D66A6013-0431-40F6-9DE6-64B18557B3BB}"/>
    <dgm:cxn modelId="{70CFBF87-0D58-4376-B726-47F361C81195}" srcId="{55216664-FE44-4A59-9583-DB38304E558A}" destId="{901E23F0-A4A6-4C89-A1F6-C3C659D0B2E1}" srcOrd="0" destOrd="0" parTransId="{E68BD763-4898-439C-8FB6-902907168EF6}" sibTransId="{1FA62281-FB1E-49BB-AA04-195A64371B01}"/>
    <dgm:cxn modelId="{5F94467B-B037-47F1-82FD-589BDDECD832}" type="presOf" srcId="{AC558F66-A741-40E9-9C82-95EBAA885F81}" destId="{D47EAC3E-D818-4711-B016-A6A3199A9DF4}" srcOrd="0" destOrd="0" presId="urn:microsoft.com/office/officeart/2005/8/layout/vList6"/>
    <dgm:cxn modelId="{34089AFB-28F9-43B9-82ED-0DA4E5E52079}" srcId="{55216664-FE44-4A59-9583-DB38304E558A}" destId="{E6AACA90-A043-406B-ADB6-BD3991C902D0}" srcOrd="1" destOrd="0" parTransId="{20E9AF8B-64B3-49E5-975F-B4030E95E9A6}" sibTransId="{C3309D1C-F26C-4E8C-8C25-D2E28F5EC63F}"/>
    <dgm:cxn modelId="{7139CA56-AC7E-4D80-A578-08EC8CEFD5F3}" type="presOf" srcId="{901E23F0-A4A6-4C89-A1F6-C3C659D0B2E1}" destId="{9B6A04EC-8C8C-4FF0-B17C-55BE0DB81D7A}" srcOrd="0" destOrd="0" presId="urn:microsoft.com/office/officeart/2005/8/layout/vList6"/>
    <dgm:cxn modelId="{F4A1DD83-9B0A-449E-BC00-FECAB2571723}" type="presParOf" srcId="{5D19AFB5-E97A-4BD0-94FA-4DE56ED2B4ED}" destId="{02D6A509-CBD7-41D5-B577-4F7CCB58068B}" srcOrd="0" destOrd="0" presId="urn:microsoft.com/office/officeart/2005/8/layout/vList6"/>
    <dgm:cxn modelId="{5BAC4C15-41EE-4996-8D3E-99FB24914EB2}" type="presParOf" srcId="{02D6A509-CBD7-41D5-B577-4F7CCB58068B}" destId="{342244E8-0CCE-4844-B19E-1CD31F075406}" srcOrd="0" destOrd="0" presId="urn:microsoft.com/office/officeart/2005/8/layout/vList6"/>
    <dgm:cxn modelId="{5BDC4469-02E5-46CB-AEAB-89C82F018040}" type="presParOf" srcId="{02D6A509-CBD7-41D5-B577-4F7CCB58068B}" destId="{D47EAC3E-D818-4711-B016-A6A3199A9DF4}" srcOrd="1" destOrd="0" presId="urn:microsoft.com/office/officeart/2005/8/layout/vList6"/>
    <dgm:cxn modelId="{32468788-F96A-4B10-9A1D-A0481730610B}" type="presParOf" srcId="{5D19AFB5-E97A-4BD0-94FA-4DE56ED2B4ED}" destId="{5498163A-0003-423F-B453-1768E32333C9}" srcOrd="1" destOrd="0" presId="urn:microsoft.com/office/officeart/2005/8/layout/vList6"/>
    <dgm:cxn modelId="{53EB913E-EBA9-4D37-8468-3C244477E8C5}" type="presParOf" srcId="{5D19AFB5-E97A-4BD0-94FA-4DE56ED2B4ED}" destId="{1CE23C7B-CBAE-4E98-BE6D-463165642130}" srcOrd="2" destOrd="0" presId="urn:microsoft.com/office/officeart/2005/8/layout/vList6"/>
    <dgm:cxn modelId="{DEB440EF-669C-467E-B8A1-9E5E0A569D64}" type="presParOf" srcId="{1CE23C7B-CBAE-4E98-BE6D-463165642130}" destId="{9754D970-FBDE-47B3-87FE-13C78EB74181}" srcOrd="0" destOrd="0" presId="urn:microsoft.com/office/officeart/2005/8/layout/vList6"/>
    <dgm:cxn modelId="{B8B8A29B-3550-4FBD-B6D4-A4E73B512483}" type="presParOf" srcId="{1CE23C7B-CBAE-4E98-BE6D-463165642130}" destId="{9B6A04EC-8C8C-4FF0-B17C-55BE0DB81D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15A319-3327-45A4-BE28-08A66AF7E54A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2AE49-1FAE-4AB0-B9CF-46408027AA5F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Качественный состав педагогических кадров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F8DDD-7995-42C4-A43D-0C7BFAB31873}" type="parTrans" cxnId="{F26F4824-D8A0-481C-97F9-D4BD22DF13C0}">
      <dgm:prSet/>
      <dgm:spPr/>
      <dgm:t>
        <a:bodyPr/>
        <a:lstStyle/>
        <a:p>
          <a:endParaRPr lang="ru-RU"/>
        </a:p>
      </dgm:t>
    </dgm:pt>
    <dgm:pt modelId="{186EFF3E-C141-4302-8DA6-4615E68E06C4}" type="sibTrans" cxnId="{F26F4824-D8A0-481C-97F9-D4BD22DF13C0}">
      <dgm:prSet/>
      <dgm:spPr/>
      <dgm:t>
        <a:bodyPr/>
        <a:lstStyle/>
        <a:p>
          <a:endParaRPr lang="ru-RU"/>
        </a:p>
      </dgm:t>
    </dgm:pt>
    <dgm:pt modelId="{900CB3F0-DAA2-4EF3-B3C6-E840FBDBAF5A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Высшее профессиональное образование – 80 %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55E5F-9D0A-4C8F-B2BC-EEF1D22BA6D5}" type="parTrans" cxnId="{0B7425AB-B41C-414E-AF2B-DD45456510CD}">
      <dgm:prSet/>
      <dgm:spPr/>
      <dgm:t>
        <a:bodyPr/>
        <a:lstStyle/>
        <a:p>
          <a:endParaRPr lang="ru-RU"/>
        </a:p>
      </dgm:t>
    </dgm:pt>
    <dgm:pt modelId="{12C1C72D-1D85-4EA4-84D0-B5BDE03E3242}" type="sibTrans" cxnId="{0B7425AB-B41C-414E-AF2B-DD45456510CD}">
      <dgm:prSet/>
      <dgm:spPr/>
      <dgm:t>
        <a:bodyPr/>
        <a:lstStyle/>
        <a:p>
          <a:endParaRPr lang="ru-RU"/>
        </a:p>
      </dgm:t>
    </dgm:pt>
    <dgm:pt modelId="{BB3B4106-A98A-49CC-B23F-C546AA0C4EB0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Высшая квалификационная категория – 62 %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BCF7D-881B-483E-81DD-19BCA9565632}" type="parTrans" cxnId="{9A6196CB-7BE7-482F-B4C0-65AC2CC938A3}">
      <dgm:prSet/>
      <dgm:spPr/>
      <dgm:t>
        <a:bodyPr/>
        <a:lstStyle/>
        <a:p>
          <a:endParaRPr lang="ru-RU"/>
        </a:p>
      </dgm:t>
    </dgm:pt>
    <dgm:pt modelId="{1C390BE6-E4E7-44EB-8059-CC4174663EAD}" type="sibTrans" cxnId="{9A6196CB-7BE7-482F-B4C0-65AC2CC938A3}">
      <dgm:prSet/>
      <dgm:spPr/>
      <dgm:t>
        <a:bodyPr/>
        <a:lstStyle/>
        <a:p>
          <a:endParaRPr lang="ru-RU"/>
        </a:p>
      </dgm:t>
    </dgm:pt>
    <dgm:pt modelId="{E0021C04-1B00-493E-BA75-899065B17179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Оценка профессиональной деятельности тренеров-преподавателей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DD8091-A756-42FF-8204-B2725B3A1038}" type="parTrans" cxnId="{6AD0732F-D197-4AD2-9960-DD17BDFF1641}">
      <dgm:prSet/>
      <dgm:spPr/>
      <dgm:t>
        <a:bodyPr/>
        <a:lstStyle/>
        <a:p>
          <a:endParaRPr lang="ru-RU"/>
        </a:p>
      </dgm:t>
    </dgm:pt>
    <dgm:pt modelId="{C45C11DB-AB24-410F-AA7B-3C63C6744E14}" type="sibTrans" cxnId="{6AD0732F-D197-4AD2-9960-DD17BDFF1641}">
      <dgm:prSet/>
      <dgm:spPr/>
      <dgm:t>
        <a:bodyPr/>
        <a:lstStyle/>
        <a:p>
          <a:endParaRPr lang="ru-RU"/>
        </a:p>
      </dgm:t>
    </dgm:pt>
    <dgm:pt modelId="{19CA18F3-5C13-4297-9401-1600301ED2D7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Положительная динамика результатов профессионального конкурса 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16D61-648B-4C5D-BCDA-C05991AE8B31}" type="parTrans" cxnId="{2917892A-82C2-4015-8F87-45C32C7D3A69}">
      <dgm:prSet/>
      <dgm:spPr/>
      <dgm:t>
        <a:bodyPr/>
        <a:lstStyle/>
        <a:p>
          <a:endParaRPr lang="ru-RU"/>
        </a:p>
      </dgm:t>
    </dgm:pt>
    <dgm:pt modelId="{55DB9C44-E155-4C22-AF42-20E51CEF1351}" type="sibTrans" cxnId="{2917892A-82C2-4015-8F87-45C32C7D3A69}">
      <dgm:prSet/>
      <dgm:spPr/>
      <dgm:t>
        <a:bodyPr/>
        <a:lstStyle/>
        <a:p>
          <a:endParaRPr lang="ru-RU"/>
        </a:p>
      </dgm:t>
    </dgm:pt>
    <dgm:pt modelId="{B3D0BE09-8325-4705-9629-EEB02D163ED6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Повышение творческой активности педагогов 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1E593-088D-41FA-987F-7E4FBB7DA7D9}" type="parTrans" cxnId="{30302FCD-E23D-4C5A-8187-47F6D439C95D}">
      <dgm:prSet/>
      <dgm:spPr/>
      <dgm:t>
        <a:bodyPr/>
        <a:lstStyle/>
        <a:p>
          <a:endParaRPr lang="ru-RU"/>
        </a:p>
      </dgm:t>
    </dgm:pt>
    <dgm:pt modelId="{4DCE0564-7D9C-4C53-BB8C-EF7261AE2495}" type="sibTrans" cxnId="{30302FCD-E23D-4C5A-8187-47F6D439C95D}">
      <dgm:prSet/>
      <dgm:spPr/>
      <dgm:t>
        <a:bodyPr/>
        <a:lstStyle/>
        <a:p>
          <a:endParaRPr lang="ru-RU"/>
        </a:p>
      </dgm:t>
    </dgm:pt>
    <dgm:pt modelId="{1E9CE85A-103F-4467-90CF-641CA97454AE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Наличие государственных и ведомственных наград – 48 %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1CBC17-62D6-4C67-9E6F-EF5EAAF892AF}" type="parTrans" cxnId="{13CD6C1F-D14D-49E4-AEE8-0783498E9ED7}">
      <dgm:prSet/>
      <dgm:spPr/>
      <dgm:t>
        <a:bodyPr/>
        <a:lstStyle/>
        <a:p>
          <a:endParaRPr lang="ru-RU"/>
        </a:p>
      </dgm:t>
    </dgm:pt>
    <dgm:pt modelId="{F14C170F-91CB-479E-94A2-B9C6CDAD7CA0}" type="sibTrans" cxnId="{13CD6C1F-D14D-49E4-AEE8-0783498E9ED7}">
      <dgm:prSet/>
      <dgm:spPr/>
      <dgm:t>
        <a:bodyPr/>
        <a:lstStyle/>
        <a:p>
          <a:endParaRPr lang="ru-RU"/>
        </a:p>
      </dgm:t>
    </dgm:pt>
    <dgm:pt modelId="{06E1AC68-E0C6-4A08-BEBF-9101639EAEE4}" type="pres">
      <dgm:prSet presAssocID="{2015A319-3327-45A4-BE28-08A66AF7E54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ED7881-2C3D-4026-83CC-F5BABD19CB28}" type="pres">
      <dgm:prSet presAssocID="{9992AE49-1FAE-4AB0-B9CF-46408027AA5F}" presName="linNode" presStyleCnt="0"/>
      <dgm:spPr/>
      <dgm:t>
        <a:bodyPr/>
        <a:lstStyle/>
        <a:p>
          <a:endParaRPr lang="ru-RU"/>
        </a:p>
      </dgm:t>
    </dgm:pt>
    <dgm:pt modelId="{48802BA1-E250-4084-8403-7E43F76EBCB9}" type="pres">
      <dgm:prSet presAssocID="{9992AE49-1FAE-4AB0-B9CF-46408027AA5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4381A-A1F4-4E7F-B96D-399FC56F1236}" type="pres">
      <dgm:prSet presAssocID="{9992AE49-1FAE-4AB0-B9CF-46408027AA5F}" presName="childShp" presStyleLbl="bgAccFollowNode1" presStyleIdx="0" presStyleCnt="2" custScaleY="141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0E20D-3555-4FB4-81D7-79D785101DFE}" type="pres">
      <dgm:prSet presAssocID="{186EFF3E-C141-4302-8DA6-4615E68E06C4}" presName="spacing" presStyleCnt="0"/>
      <dgm:spPr/>
      <dgm:t>
        <a:bodyPr/>
        <a:lstStyle/>
        <a:p>
          <a:endParaRPr lang="ru-RU"/>
        </a:p>
      </dgm:t>
    </dgm:pt>
    <dgm:pt modelId="{F7F06B25-DF05-4BC9-99BF-9E86B1119D18}" type="pres">
      <dgm:prSet presAssocID="{E0021C04-1B00-493E-BA75-899065B17179}" presName="linNode" presStyleCnt="0"/>
      <dgm:spPr/>
      <dgm:t>
        <a:bodyPr/>
        <a:lstStyle/>
        <a:p>
          <a:endParaRPr lang="ru-RU"/>
        </a:p>
      </dgm:t>
    </dgm:pt>
    <dgm:pt modelId="{8E43DABB-AB78-4081-ABC8-53751699CCFB}" type="pres">
      <dgm:prSet presAssocID="{E0021C04-1B00-493E-BA75-899065B17179}" presName="parentShp" presStyleLbl="node1" presStyleIdx="1" presStyleCnt="2" custLinFactNeighborX="-989" custLinFactNeighborY="-1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A53B2-AF4F-4A18-9E39-CB745A6F726C}" type="pres">
      <dgm:prSet presAssocID="{E0021C04-1B00-493E-BA75-899065B17179}" presName="childShp" presStyleLbl="bgAccFollowNode1" presStyleIdx="1" presStyleCnt="2" custScaleY="124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A8F95F-26A4-4E97-ACA8-535613256735}" type="presOf" srcId="{BB3B4106-A98A-49CC-B23F-C546AA0C4EB0}" destId="{1764381A-A1F4-4E7F-B96D-399FC56F1236}" srcOrd="0" destOrd="1" presId="urn:microsoft.com/office/officeart/2005/8/layout/vList6"/>
    <dgm:cxn modelId="{0B7425AB-B41C-414E-AF2B-DD45456510CD}" srcId="{9992AE49-1FAE-4AB0-B9CF-46408027AA5F}" destId="{900CB3F0-DAA2-4EF3-B3C6-E840FBDBAF5A}" srcOrd="0" destOrd="0" parTransId="{A9855E5F-9D0A-4C8F-B2BC-EEF1D22BA6D5}" sibTransId="{12C1C72D-1D85-4EA4-84D0-B5BDE03E3242}"/>
    <dgm:cxn modelId="{F88A9868-EC10-4926-B482-6B2971CF1ECB}" type="presOf" srcId="{E0021C04-1B00-493E-BA75-899065B17179}" destId="{8E43DABB-AB78-4081-ABC8-53751699CCFB}" srcOrd="0" destOrd="0" presId="urn:microsoft.com/office/officeart/2005/8/layout/vList6"/>
    <dgm:cxn modelId="{30302FCD-E23D-4C5A-8187-47F6D439C95D}" srcId="{E0021C04-1B00-493E-BA75-899065B17179}" destId="{B3D0BE09-8325-4705-9629-EEB02D163ED6}" srcOrd="1" destOrd="0" parTransId="{EFF1E593-088D-41FA-987F-7E4FBB7DA7D9}" sibTransId="{4DCE0564-7D9C-4C53-BB8C-EF7261AE2495}"/>
    <dgm:cxn modelId="{9A6196CB-7BE7-482F-B4C0-65AC2CC938A3}" srcId="{9992AE49-1FAE-4AB0-B9CF-46408027AA5F}" destId="{BB3B4106-A98A-49CC-B23F-C546AA0C4EB0}" srcOrd="1" destOrd="0" parTransId="{153BCF7D-881B-483E-81DD-19BCA9565632}" sibTransId="{1C390BE6-E4E7-44EB-8059-CC4174663EAD}"/>
    <dgm:cxn modelId="{2917892A-82C2-4015-8F87-45C32C7D3A69}" srcId="{E0021C04-1B00-493E-BA75-899065B17179}" destId="{19CA18F3-5C13-4297-9401-1600301ED2D7}" srcOrd="0" destOrd="0" parTransId="{4CE16D61-648B-4C5D-BCDA-C05991AE8B31}" sibTransId="{55DB9C44-E155-4C22-AF42-20E51CEF1351}"/>
    <dgm:cxn modelId="{408C65F6-34D2-492C-AB08-925F7DB8C441}" type="presOf" srcId="{900CB3F0-DAA2-4EF3-B3C6-E840FBDBAF5A}" destId="{1764381A-A1F4-4E7F-B96D-399FC56F1236}" srcOrd="0" destOrd="0" presId="urn:microsoft.com/office/officeart/2005/8/layout/vList6"/>
    <dgm:cxn modelId="{13CD6C1F-D14D-49E4-AEE8-0783498E9ED7}" srcId="{9992AE49-1FAE-4AB0-B9CF-46408027AA5F}" destId="{1E9CE85A-103F-4467-90CF-641CA97454AE}" srcOrd="2" destOrd="0" parTransId="{AD1CBC17-62D6-4C67-9E6F-EF5EAAF892AF}" sibTransId="{F14C170F-91CB-479E-94A2-B9C6CDAD7CA0}"/>
    <dgm:cxn modelId="{6AD0732F-D197-4AD2-9960-DD17BDFF1641}" srcId="{2015A319-3327-45A4-BE28-08A66AF7E54A}" destId="{E0021C04-1B00-493E-BA75-899065B17179}" srcOrd="1" destOrd="0" parTransId="{71DD8091-A756-42FF-8204-B2725B3A1038}" sibTransId="{C45C11DB-AB24-410F-AA7B-3C63C6744E14}"/>
    <dgm:cxn modelId="{E6C76FFE-E272-42FC-B951-B0164DCD16F2}" type="presOf" srcId="{9992AE49-1FAE-4AB0-B9CF-46408027AA5F}" destId="{48802BA1-E250-4084-8403-7E43F76EBCB9}" srcOrd="0" destOrd="0" presId="urn:microsoft.com/office/officeart/2005/8/layout/vList6"/>
    <dgm:cxn modelId="{79B99FE5-E2CB-4D12-B952-AEBCE8CC5145}" type="presOf" srcId="{2015A319-3327-45A4-BE28-08A66AF7E54A}" destId="{06E1AC68-E0C6-4A08-BEBF-9101639EAEE4}" srcOrd="0" destOrd="0" presId="urn:microsoft.com/office/officeart/2005/8/layout/vList6"/>
    <dgm:cxn modelId="{F26F4824-D8A0-481C-97F9-D4BD22DF13C0}" srcId="{2015A319-3327-45A4-BE28-08A66AF7E54A}" destId="{9992AE49-1FAE-4AB0-B9CF-46408027AA5F}" srcOrd="0" destOrd="0" parTransId="{F7AF8DDD-7995-42C4-A43D-0C7BFAB31873}" sibTransId="{186EFF3E-C141-4302-8DA6-4615E68E06C4}"/>
    <dgm:cxn modelId="{A79DE277-7E41-4452-AC44-866D55402763}" type="presOf" srcId="{19CA18F3-5C13-4297-9401-1600301ED2D7}" destId="{3A6A53B2-AF4F-4A18-9E39-CB745A6F726C}" srcOrd="0" destOrd="0" presId="urn:microsoft.com/office/officeart/2005/8/layout/vList6"/>
    <dgm:cxn modelId="{442511D4-7D43-41E1-8692-E7CB4BB197AB}" type="presOf" srcId="{B3D0BE09-8325-4705-9629-EEB02D163ED6}" destId="{3A6A53B2-AF4F-4A18-9E39-CB745A6F726C}" srcOrd="0" destOrd="1" presId="urn:microsoft.com/office/officeart/2005/8/layout/vList6"/>
    <dgm:cxn modelId="{9EF7A8E0-C39E-4360-9758-7568DF83CC26}" type="presOf" srcId="{1E9CE85A-103F-4467-90CF-641CA97454AE}" destId="{1764381A-A1F4-4E7F-B96D-399FC56F1236}" srcOrd="0" destOrd="2" presId="urn:microsoft.com/office/officeart/2005/8/layout/vList6"/>
    <dgm:cxn modelId="{55B66911-5E99-4732-B8F2-4BC0A749EC5E}" type="presParOf" srcId="{06E1AC68-E0C6-4A08-BEBF-9101639EAEE4}" destId="{2BED7881-2C3D-4026-83CC-F5BABD19CB28}" srcOrd="0" destOrd="0" presId="urn:microsoft.com/office/officeart/2005/8/layout/vList6"/>
    <dgm:cxn modelId="{D054B100-8B06-4C81-B1DD-67E74CD41FD5}" type="presParOf" srcId="{2BED7881-2C3D-4026-83CC-F5BABD19CB28}" destId="{48802BA1-E250-4084-8403-7E43F76EBCB9}" srcOrd="0" destOrd="0" presId="urn:microsoft.com/office/officeart/2005/8/layout/vList6"/>
    <dgm:cxn modelId="{E1F9D00E-87A5-4E77-9BB5-D22F022F7283}" type="presParOf" srcId="{2BED7881-2C3D-4026-83CC-F5BABD19CB28}" destId="{1764381A-A1F4-4E7F-B96D-399FC56F1236}" srcOrd="1" destOrd="0" presId="urn:microsoft.com/office/officeart/2005/8/layout/vList6"/>
    <dgm:cxn modelId="{B0E073BE-7763-4FB2-AB20-913F0F4DCD40}" type="presParOf" srcId="{06E1AC68-E0C6-4A08-BEBF-9101639EAEE4}" destId="{A040E20D-3555-4FB4-81D7-79D785101DFE}" srcOrd="1" destOrd="0" presId="urn:microsoft.com/office/officeart/2005/8/layout/vList6"/>
    <dgm:cxn modelId="{2FF09C98-3C2A-4C1E-A427-2E53652338AD}" type="presParOf" srcId="{06E1AC68-E0C6-4A08-BEBF-9101639EAEE4}" destId="{F7F06B25-DF05-4BC9-99BF-9E86B1119D18}" srcOrd="2" destOrd="0" presId="urn:microsoft.com/office/officeart/2005/8/layout/vList6"/>
    <dgm:cxn modelId="{1F36C2D6-4717-43DA-B3E0-8BF4528D218F}" type="presParOf" srcId="{F7F06B25-DF05-4BC9-99BF-9E86B1119D18}" destId="{8E43DABB-AB78-4081-ABC8-53751699CCFB}" srcOrd="0" destOrd="0" presId="urn:microsoft.com/office/officeart/2005/8/layout/vList6"/>
    <dgm:cxn modelId="{EC8F6CA6-330B-4263-BD97-0F60168B65DD}" type="presParOf" srcId="{F7F06B25-DF05-4BC9-99BF-9E86B1119D18}" destId="{3A6A53B2-AF4F-4A18-9E39-CB745A6F726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2D00-0E86-434A-928E-31ECF4D3E955}">
      <dsp:nvSpPr>
        <dsp:cNvPr id="0" name=""/>
        <dsp:cNvSpPr/>
      </dsp:nvSpPr>
      <dsp:spPr>
        <a:xfrm>
          <a:off x="160110" y="878059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Организационно-управленческая деятельность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110" y="878059"/>
        <a:ext cx="3683174" cy="1150992"/>
      </dsp:txXfrm>
    </dsp:sp>
    <dsp:sp modelId="{36561305-7C27-405D-825D-A0C25F6F2B6B}">
      <dsp:nvSpPr>
        <dsp:cNvPr id="0" name=""/>
        <dsp:cNvSpPr/>
      </dsp:nvSpPr>
      <dsp:spPr>
        <a:xfrm>
          <a:off x="6645" y="711805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20F6F3-0D3A-4BA3-9594-31BA9F05ABC7}">
      <dsp:nvSpPr>
        <dsp:cNvPr id="0" name=""/>
        <dsp:cNvSpPr/>
      </dsp:nvSpPr>
      <dsp:spPr>
        <a:xfrm>
          <a:off x="4178745" y="878059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Образовательная деятельность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178745" y="878059"/>
        <a:ext cx="3683174" cy="1150992"/>
      </dsp:txXfrm>
    </dsp:sp>
    <dsp:sp modelId="{97C2743E-8B03-49CF-938A-B2AC086F0AC0}">
      <dsp:nvSpPr>
        <dsp:cNvPr id="0" name=""/>
        <dsp:cNvSpPr/>
      </dsp:nvSpPr>
      <dsp:spPr>
        <a:xfrm>
          <a:off x="4025279" y="711805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CA87E1-B804-4C80-83B2-3E025C835895}">
      <dsp:nvSpPr>
        <dsp:cNvPr id="0" name=""/>
        <dsp:cNvSpPr/>
      </dsp:nvSpPr>
      <dsp:spPr>
        <a:xfrm>
          <a:off x="8197380" y="878059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Инновационная деятельность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97380" y="878059"/>
        <a:ext cx="3683174" cy="1150992"/>
      </dsp:txXfrm>
    </dsp:sp>
    <dsp:sp modelId="{A136B563-EE29-4349-A1A9-67BDB9837802}">
      <dsp:nvSpPr>
        <dsp:cNvPr id="0" name=""/>
        <dsp:cNvSpPr/>
      </dsp:nvSpPr>
      <dsp:spPr>
        <a:xfrm>
          <a:off x="8043914" y="711805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41F81D-FB79-4178-BB75-C3847E527E8F}">
      <dsp:nvSpPr>
        <dsp:cNvPr id="0" name=""/>
        <dsp:cNvSpPr/>
      </dsp:nvSpPr>
      <dsp:spPr>
        <a:xfrm>
          <a:off x="160110" y="2327030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Внутренний контроль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60110" y="2327030"/>
        <a:ext cx="3683174" cy="1150992"/>
      </dsp:txXfrm>
    </dsp:sp>
    <dsp:sp modelId="{EC041573-CFFC-4233-979C-F67046847175}">
      <dsp:nvSpPr>
        <dsp:cNvPr id="0" name=""/>
        <dsp:cNvSpPr/>
      </dsp:nvSpPr>
      <dsp:spPr>
        <a:xfrm>
          <a:off x="6645" y="2160776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02ED7C2-8008-4AFA-850A-2728E9720F57}">
      <dsp:nvSpPr>
        <dsp:cNvPr id="0" name=""/>
        <dsp:cNvSpPr/>
      </dsp:nvSpPr>
      <dsp:spPr>
        <a:xfrm>
          <a:off x="4178745" y="2327030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Аналитическая деятельность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8745" y="2327030"/>
        <a:ext cx="3683174" cy="1150992"/>
      </dsp:txXfrm>
    </dsp:sp>
    <dsp:sp modelId="{A6EC0C20-BCFB-4FAD-A973-8F5AE20E291F}">
      <dsp:nvSpPr>
        <dsp:cNvPr id="0" name=""/>
        <dsp:cNvSpPr/>
      </dsp:nvSpPr>
      <dsp:spPr>
        <a:xfrm>
          <a:off x="4025279" y="2160776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F0CCEA-E25C-4E3F-852A-53C977F1DBCE}">
      <dsp:nvSpPr>
        <dsp:cNvPr id="0" name=""/>
        <dsp:cNvSpPr/>
      </dsp:nvSpPr>
      <dsp:spPr>
        <a:xfrm>
          <a:off x="8197380" y="2327030"/>
          <a:ext cx="3683174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Информационная деятельность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97380" y="2327030"/>
        <a:ext cx="3683174" cy="1150992"/>
      </dsp:txXfrm>
    </dsp:sp>
    <dsp:sp modelId="{D65F8528-5EAE-41A0-AE50-D706D664D92A}">
      <dsp:nvSpPr>
        <dsp:cNvPr id="0" name=""/>
        <dsp:cNvSpPr/>
      </dsp:nvSpPr>
      <dsp:spPr>
        <a:xfrm>
          <a:off x="8043914" y="2160776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A874EA-810F-4EE6-87B0-EDE22ED8C646}">
      <dsp:nvSpPr>
        <dsp:cNvPr id="0" name=""/>
        <dsp:cNvSpPr/>
      </dsp:nvSpPr>
      <dsp:spPr>
        <a:xfrm>
          <a:off x="3667600" y="3776001"/>
          <a:ext cx="4551998" cy="1150992"/>
        </a:xfrm>
        <a:prstGeom prst="rect">
          <a:avLst/>
        </a:prstGeom>
        <a:solidFill>
          <a:schemeClr val="accent6">
            <a:lumMod val="75000"/>
            <a:alpha val="4000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9605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Профессиональное мастерство</a:t>
          </a:r>
        </a:p>
        <a:p>
          <a:pPr algn="l">
            <a:spcBef>
              <a:spcPct val="0"/>
            </a:spcBef>
          </a:pPr>
          <a:endParaRPr lang="ru-RU" sz="2400" b="1" kern="1200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600" y="3776001"/>
        <a:ext cx="4551998" cy="1150992"/>
      </dsp:txXfrm>
    </dsp:sp>
    <dsp:sp modelId="{5CAB6126-6ABB-4C34-8EEA-8EBD385863E6}">
      <dsp:nvSpPr>
        <dsp:cNvPr id="0" name=""/>
        <dsp:cNvSpPr/>
      </dsp:nvSpPr>
      <dsp:spPr>
        <a:xfrm>
          <a:off x="3435923" y="3623597"/>
          <a:ext cx="805694" cy="1208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C00000"/>
          </a:solidFill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A4AF4-06A4-416A-8247-E356AA46FE39}">
      <dsp:nvSpPr>
        <dsp:cNvPr id="0" name=""/>
        <dsp:cNvSpPr/>
      </dsp:nvSpPr>
      <dsp:spPr>
        <a:xfrm>
          <a:off x="3713" y="13851"/>
          <a:ext cx="7578090" cy="11334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Педагогический совет</a:t>
          </a:r>
          <a:endParaRPr lang="ru-RU" sz="3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11" y="47049"/>
        <a:ext cx="6354982" cy="1067079"/>
      </dsp:txXfrm>
    </dsp:sp>
    <dsp:sp modelId="{916FC019-B675-4DA5-9E7B-99505C3B5168}">
      <dsp:nvSpPr>
        <dsp:cNvPr id="0" name=""/>
        <dsp:cNvSpPr/>
      </dsp:nvSpPr>
      <dsp:spPr>
        <a:xfrm>
          <a:off x="668654" y="1322387"/>
          <a:ext cx="7578090" cy="11334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Методический совет</a:t>
          </a:r>
          <a:endParaRPr lang="ru-RU" sz="3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852" y="1355585"/>
        <a:ext cx="6106280" cy="1067079"/>
      </dsp:txXfrm>
    </dsp:sp>
    <dsp:sp modelId="{CF821EA5-C171-40BC-B5F0-4DC1F2DEDE02}">
      <dsp:nvSpPr>
        <dsp:cNvPr id="0" name=""/>
        <dsp:cNvSpPr/>
      </dsp:nvSpPr>
      <dsp:spPr>
        <a:xfrm>
          <a:off x="1337309" y="2644775"/>
          <a:ext cx="7578090" cy="1133475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Нормативно-правовое обеспечение</a:t>
          </a:r>
          <a:endParaRPr lang="ru-RU" sz="3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0507" y="2677973"/>
        <a:ext cx="6106280" cy="1067079"/>
      </dsp:txXfrm>
    </dsp:sp>
    <dsp:sp modelId="{023BB106-03A6-4203-8D77-CC3D9C81994F}">
      <dsp:nvSpPr>
        <dsp:cNvPr id="0" name=""/>
        <dsp:cNvSpPr/>
      </dsp:nvSpPr>
      <dsp:spPr>
        <a:xfrm>
          <a:off x="6841331" y="859551"/>
          <a:ext cx="736758" cy="73675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007102" y="859551"/>
        <a:ext cx="405216" cy="554410"/>
      </dsp:txXfrm>
    </dsp:sp>
    <dsp:sp modelId="{35EE5923-78EC-410D-B9DA-4A69878CC5C1}">
      <dsp:nvSpPr>
        <dsp:cNvPr id="0" name=""/>
        <dsp:cNvSpPr/>
      </dsp:nvSpPr>
      <dsp:spPr>
        <a:xfrm>
          <a:off x="7509986" y="2174382"/>
          <a:ext cx="736758" cy="73675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7675757" y="2174382"/>
        <a:ext cx="405216" cy="554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B171-7BC0-46DA-9572-40CA866F9984}">
      <dsp:nvSpPr>
        <dsp:cNvPr id="0" name=""/>
        <dsp:cNvSpPr/>
      </dsp:nvSpPr>
      <dsp:spPr>
        <a:xfrm>
          <a:off x="0" y="0"/>
          <a:ext cx="10280072" cy="16279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Дополнительные общеобразовательные программы  по видам спорта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805" y="0"/>
        <a:ext cx="8061266" cy="1627909"/>
      </dsp:txXfrm>
    </dsp:sp>
    <dsp:sp modelId="{FA22DAAB-8C0D-4DF6-9F59-42D767AD2E3C}">
      <dsp:nvSpPr>
        <dsp:cNvPr id="0" name=""/>
        <dsp:cNvSpPr/>
      </dsp:nvSpPr>
      <dsp:spPr>
        <a:xfrm>
          <a:off x="162790" y="162790"/>
          <a:ext cx="2056014" cy="1302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D69EC-66E2-4752-A48C-B15625A68E50}">
      <dsp:nvSpPr>
        <dsp:cNvPr id="0" name=""/>
        <dsp:cNvSpPr/>
      </dsp:nvSpPr>
      <dsp:spPr>
        <a:xfrm>
          <a:off x="0" y="1809795"/>
          <a:ext cx="10280072" cy="16279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Методическое обеспечение </a:t>
          </a:r>
          <a:endParaRPr lang="ru-RU" sz="34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805" y="1809795"/>
        <a:ext cx="8061266" cy="1627909"/>
      </dsp:txXfrm>
    </dsp:sp>
    <dsp:sp modelId="{9C1A399D-8081-43E4-8868-80B350BB5CBE}">
      <dsp:nvSpPr>
        <dsp:cNvPr id="0" name=""/>
        <dsp:cNvSpPr/>
      </dsp:nvSpPr>
      <dsp:spPr>
        <a:xfrm>
          <a:off x="162790" y="1953490"/>
          <a:ext cx="2056014" cy="1302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4D609-1097-4E91-B30C-16E656A63C89}">
      <dsp:nvSpPr>
        <dsp:cNvPr id="0" name=""/>
        <dsp:cNvSpPr/>
      </dsp:nvSpPr>
      <dsp:spPr>
        <a:xfrm>
          <a:off x="0" y="3581399"/>
          <a:ext cx="10280072" cy="16279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Участие в методических формированиях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805" y="3581399"/>
        <a:ext cx="8061266" cy="1627909"/>
      </dsp:txXfrm>
    </dsp:sp>
    <dsp:sp modelId="{A4F125B1-FA31-4B60-B44D-D2E14354B7FC}">
      <dsp:nvSpPr>
        <dsp:cNvPr id="0" name=""/>
        <dsp:cNvSpPr/>
      </dsp:nvSpPr>
      <dsp:spPr>
        <a:xfrm>
          <a:off x="162790" y="3744190"/>
          <a:ext cx="2056014" cy="1302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AACCD-3CA7-4DBB-BEA4-21FD5884DE3D}">
      <dsp:nvSpPr>
        <dsp:cNvPr id="0" name=""/>
        <dsp:cNvSpPr/>
      </dsp:nvSpPr>
      <dsp:spPr>
        <a:xfrm>
          <a:off x="4075224" y="70"/>
          <a:ext cx="6097927" cy="31916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Посещение учебно-тренировочных</a:t>
          </a:r>
          <a:r>
            <a:rPr lang="ru-RU" sz="3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занятий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smtClean="0">
              <a:latin typeface="Arial" panose="020B0604020202020204" pitchFamily="34" charset="0"/>
              <a:cs typeface="Arial" panose="020B0604020202020204" pitchFamily="34" charset="0"/>
            </a:rPr>
            <a:t>Проверка учебной документации</a:t>
          </a:r>
          <a:endParaRPr lang="ru-RU" sz="3000" kern="1200" dirty="0"/>
        </a:p>
      </dsp:txBody>
      <dsp:txXfrm>
        <a:off x="4075224" y="399026"/>
        <a:ext cx="4901061" cy="2393733"/>
      </dsp:txXfrm>
    </dsp:sp>
    <dsp:sp modelId="{8DA9AAF7-88EA-4BE8-9AE1-82EA28E6DB03}">
      <dsp:nvSpPr>
        <dsp:cNvPr id="0" name=""/>
        <dsp:cNvSpPr/>
      </dsp:nvSpPr>
      <dsp:spPr>
        <a:xfrm>
          <a:off x="9939" y="395448"/>
          <a:ext cx="4065284" cy="2400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Внутренний контроль</a:t>
          </a:r>
          <a:endParaRPr lang="ru-RU" sz="3500" b="1" kern="1200" dirty="0"/>
        </a:p>
      </dsp:txBody>
      <dsp:txXfrm>
        <a:off x="127141" y="512650"/>
        <a:ext cx="3830880" cy="2166484"/>
      </dsp:txXfrm>
    </dsp:sp>
    <dsp:sp modelId="{A8399343-941B-40B6-A7E6-8930FD1BBD6C}">
      <dsp:nvSpPr>
        <dsp:cNvPr id="0" name=""/>
        <dsp:cNvSpPr/>
      </dsp:nvSpPr>
      <dsp:spPr>
        <a:xfrm>
          <a:off x="4073236" y="3554021"/>
          <a:ext cx="6109854" cy="2156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smtClean="0">
              <a:latin typeface="Arial" panose="020B0604020202020204" pitchFamily="34" charset="0"/>
              <a:cs typeface="Arial" panose="020B0604020202020204" pitchFamily="34" charset="0"/>
            </a:rPr>
            <a:t>Сбор и обработка статистических данных школы</a:t>
          </a:r>
          <a:endParaRPr lang="ru-RU" sz="3000" kern="1200" dirty="0"/>
        </a:p>
      </dsp:txBody>
      <dsp:txXfrm>
        <a:off x="4073236" y="3823578"/>
        <a:ext cx="5301184" cy="1617339"/>
      </dsp:txXfrm>
    </dsp:sp>
    <dsp:sp modelId="{D43E0EDE-5B70-4E08-86D8-5AC2EB1D61E4}">
      <dsp:nvSpPr>
        <dsp:cNvPr id="0" name=""/>
        <dsp:cNvSpPr/>
      </dsp:nvSpPr>
      <dsp:spPr>
        <a:xfrm>
          <a:off x="13869" y="3276706"/>
          <a:ext cx="4073236" cy="24008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u="sng" kern="1200" smtClean="0">
              <a:latin typeface="Arial" panose="020B0604020202020204" pitchFamily="34" charset="0"/>
              <a:cs typeface="Arial" panose="020B0604020202020204" pitchFamily="34" charset="0"/>
            </a:rPr>
            <a:t>Аналитическая деятельность</a:t>
          </a:r>
          <a:endParaRPr lang="ru-RU" sz="3500" b="1" kern="1200" dirty="0"/>
        </a:p>
      </dsp:txBody>
      <dsp:txXfrm>
        <a:off x="131071" y="3393908"/>
        <a:ext cx="3838832" cy="216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5848D-4C42-41D5-A9C3-81BF92C1CE16}">
      <dsp:nvSpPr>
        <dsp:cNvPr id="0" name=""/>
        <dsp:cNvSpPr/>
      </dsp:nvSpPr>
      <dsp:spPr>
        <a:xfrm>
          <a:off x="0" y="0"/>
          <a:ext cx="11014364" cy="11978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Официальный сайт школы в сети </a:t>
          </a: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Интернет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660" y="0"/>
        <a:ext cx="8691703" cy="1197876"/>
      </dsp:txXfrm>
    </dsp:sp>
    <dsp:sp modelId="{EE71D3B1-DDB2-4019-9D22-D93D4FDD8AD2}">
      <dsp:nvSpPr>
        <dsp:cNvPr id="0" name=""/>
        <dsp:cNvSpPr/>
      </dsp:nvSpPr>
      <dsp:spPr>
        <a:xfrm>
          <a:off x="119787" y="119787"/>
          <a:ext cx="2202872" cy="958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96FFC-DAE3-4B44-AC77-F95EE384DB3F}">
      <dsp:nvSpPr>
        <dsp:cNvPr id="0" name=""/>
        <dsp:cNvSpPr/>
      </dsp:nvSpPr>
      <dsp:spPr>
        <a:xfrm>
          <a:off x="0" y="1317664"/>
          <a:ext cx="11014364" cy="11978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Информационные стенды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660" y="1317664"/>
        <a:ext cx="8691703" cy="1197876"/>
      </dsp:txXfrm>
    </dsp:sp>
    <dsp:sp modelId="{DDDC86B9-5E79-428B-9438-81EC2C7B5AE1}">
      <dsp:nvSpPr>
        <dsp:cNvPr id="0" name=""/>
        <dsp:cNvSpPr/>
      </dsp:nvSpPr>
      <dsp:spPr>
        <a:xfrm>
          <a:off x="119787" y="1437452"/>
          <a:ext cx="2202872" cy="958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9000" b="-99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F8663-D356-4904-902C-18D0C3BBD219}">
      <dsp:nvSpPr>
        <dsp:cNvPr id="0" name=""/>
        <dsp:cNvSpPr/>
      </dsp:nvSpPr>
      <dsp:spPr>
        <a:xfrm>
          <a:off x="0" y="2635328"/>
          <a:ext cx="11014364" cy="11978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Историческая «копилка»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660" y="2635328"/>
        <a:ext cx="8691703" cy="1197876"/>
      </dsp:txXfrm>
    </dsp:sp>
    <dsp:sp modelId="{67B132F8-BF0E-4DB7-A008-11B7C833DEA4}">
      <dsp:nvSpPr>
        <dsp:cNvPr id="0" name=""/>
        <dsp:cNvSpPr/>
      </dsp:nvSpPr>
      <dsp:spPr>
        <a:xfrm>
          <a:off x="119787" y="2755116"/>
          <a:ext cx="2202872" cy="958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36FFA-2C4D-46FB-8017-523E3419B853}">
      <dsp:nvSpPr>
        <dsp:cNvPr id="0" name=""/>
        <dsp:cNvSpPr/>
      </dsp:nvSpPr>
      <dsp:spPr>
        <a:xfrm>
          <a:off x="0" y="3952993"/>
          <a:ext cx="11014364" cy="11978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Средства массовой информации</a:t>
          </a:r>
          <a:endParaRPr lang="ru-RU" sz="32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660" y="3952993"/>
        <a:ext cx="8691703" cy="1197876"/>
      </dsp:txXfrm>
    </dsp:sp>
    <dsp:sp modelId="{B49E2FAD-3BE4-4218-AC88-4FD7F538932A}">
      <dsp:nvSpPr>
        <dsp:cNvPr id="0" name=""/>
        <dsp:cNvSpPr/>
      </dsp:nvSpPr>
      <dsp:spPr>
        <a:xfrm>
          <a:off x="119787" y="4072781"/>
          <a:ext cx="2202872" cy="9583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A8155-BB63-4DB3-92A3-55DC6F43E9B9}">
      <dsp:nvSpPr>
        <dsp:cNvPr id="0" name=""/>
        <dsp:cNvSpPr/>
      </dsp:nvSpPr>
      <dsp:spPr>
        <a:xfrm>
          <a:off x="0" y="33417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0B3AF-F8F6-485F-A452-A1B010244A38}">
      <dsp:nvSpPr>
        <dsp:cNvPr id="0" name=""/>
        <dsp:cNvSpPr/>
      </dsp:nvSpPr>
      <dsp:spPr>
        <a:xfrm>
          <a:off x="521067" y="8325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Конкурсы профессионального мастерства</a:t>
          </a:r>
          <a:endParaRPr lang="ru-RU" sz="3000" kern="1200" dirty="0"/>
        </a:p>
      </dsp:txBody>
      <dsp:txXfrm>
        <a:off x="545565" y="107750"/>
        <a:ext cx="10372344" cy="452844"/>
      </dsp:txXfrm>
    </dsp:sp>
    <dsp:sp modelId="{211061F7-5FDA-43A9-9AF0-FDCC919A50BD}">
      <dsp:nvSpPr>
        <dsp:cNvPr id="0" name=""/>
        <dsp:cNvSpPr/>
      </dsp:nvSpPr>
      <dsp:spPr>
        <a:xfrm>
          <a:off x="0" y="110529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909D-12B3-4E36-BA0B-32654ECAA7D1}">
      <dsp:nvSpPr>
        <dsp:cNvPr id="0" name=""/>
        <dsp:cNvSpPr/>
      </dsp:nvSpPr>
      <dsp:spPr>
        <a:xfrm>
          <a:off x="521067" y="85437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занятия</a:t>
          </a:r>
          <a:endParaRPr lang="ru-RU" sz="3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65" y="878870"/>
        <a:ext cx="10372344" cy="452844"/>
      </dsp:txXfrm>
    </dsp:sp>
    <dsp:sp modelId="{EA2ECF21-D2C8-4762-BA3E-08B2AF5989C1}">
      <dsp:nvSpPr>
        <dsp:cNvPr id="0" name=""/>
        <dsp:cNvSpPr/>
      </dsp:nvSpPr>
      <dsp:spPr>
        <a:xfrm>
          <a:off x="0" y="187641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CDED-0570-49D5-8A28-2F6F54CC7899}">
      <dsp:nvSpPr>
        <dsp:cNvPr id="0" name=""/>
        <dsp:cNvSpPr/>
      </dsp:nvSpPr>
      <dsp:spPr>
        <a:xfrm>
          <a:off x="521067" y="162549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</a:t>
          </a:r>
          <a:endParaRPr lang="ru-RU" sz="3000" b="1" kern="1200" dirty="0"/>
        </a:p>
      </dsp:txBody>
      <dsp:txXfrm>
        <a:off x="545565" y="1649990"/>
        <a:ext cx="10372344" cy="452844"/>
      </dsp:txXfrm>
    </dsp:sp>
    <dsp:sp modelId="{82B8840C-2ACC-46FB-A31F-6079F5BD7FAB}">
      <dsp:nvSpPr>
        <dsp:cNvPr id="0" name=""/>
        <dsp:cNvSpPr/>
      </dsp:nvSpPr>
      <dsp:spPr>
        <a:xfrm>
          <a:off x="0" y="264753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0CE7A-2E50-465F-B8F7-084D8C9E9104}">
      <dsp:nvSpPr>
        <dsp:cNvPr id="0" name=""/>
        <dsp:cNvSpPr/>
      </dsp:nvSpPr>
      <dsp:spPr>
        <a:xfrm>
          <a:off x="521067" y="239661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Самообразование</a:t>
          </a:r>
          <a:endParaRPr lang="ru-RU" sz="3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65" y="2421110"/>
        <a:ext cx="10372344" cy="452844"/>
      </dsp:txXfrm>
    </dsp:sp>
    <dsp:sp modelId="{114357DA-0340-44D7-87C5-19418B45BF41}">
      <dsp:nvSpPr>
        <dsp:cNvPr id="0" name=""/>
        <dsp:cNvSpPr/>
      </dsp:nvSpPr>
      <dsp:spPr>
        <a:xfrm>
          <a:off x="0" y="341865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EBCDF-2EEF-4912-A184-BD985804312E}">
      <dsp:nvSpPr>
        <dsp:cNvPr id="0" name=""/>
        <dsp:cNvSpPr/>
      </dsp:nvSpPr>
      <dsp:spPr>
        <a:xfrm>
          <a:off x="521067" y="316773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Обучающие мероприятия</a:t>
          </a:r>
          <a:endParaRPr lang="ru-RU" sz="3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65" y="3192230"/>
        <a:ext cx="10372344" cy="452844"/>
      </dsp:txXfrm>
    </dsp:sp>
    <dsp:sp modelId="{8919A9FC-0994-4E60-8AAA-6CDD8A4E1B7D}">
      <dsp:nvSpPr>
        <dsp:cNvPr id="0" name=""/>
        <dsp:cNvSpPr/>
      </dsp:nvSpPr>
      <dsp:spPr>
        <a:xfrm>
          <a:off x="0" y="418977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A294D-122B-445C-B27D-FA4DE2FE253A}">
      <dsp:nvSpPr>
        <dsp:cNvPr id="0" name=""/>
        <dsp:cNvSpPr/>
      </dsp:nvSpPr>
      <dsp:spPr>
        <a:xfrm>
          <a:off x="521067" y="393885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Наставничество</a:t>
          </a:r>
          <a:endParaRPr lang="ru-RU" sz="3000" kern="1200" dirty="0"/>
        </a:p>
      </dsp:txBody>
      <dsp:txXfrm>
        <a:off x="545565" y="3963350"/>
        <a:ext cx="10372344" cy="452844"/>
      </dsp:txXfrm>
    </dsp:sp>
    <dsp:sp modelId="{E1C5A9AD-3F66-4BEA-9DED-85DA568A0523}">
      <dsp:nvSpPr>
        <dsp:cNvPr id="0" name=""/>
        <dsp:cNvSpPr/>
      </dsp:nvSpPr>
      <dsp:spPr>
        <a:xfrm>
          <a:off x="0" y="4960892"/>
          <a:ext cx="1094509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9FEB7-7AF0-42D1-9DB5-DCFC6EE1921B}">
      <dsp:nvSpPr>
        <dsp:cNvPr id="0" name=""/>
        <dsp:cNvSpPr/>
      </dsp:nvSpPr>
      <dsp:spPr>
        <a:xfrm>
          <a:off x="521067" y="4709972"/>
          <a:ext cx="10421340" cy="5018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589" tIns="0" rIns="289589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Аттестация педагогических работников</a:t>
          </a:r>
          <a:endParaRPr lang="ru-RU" sz="3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565" y="4734470"/>
        <a:ext cx="10372344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AC3E-D818-4711-B016-A6A3199A9DF4}">
      <dsp:nvSpPr>
        <dsp:cNvPr id="0" name=""/>
        <dsp:cNvSpPr/>
      </dsp:nvSpPr>
      <dsp:spPr>
        <a:xfrm>
          <a:off x="4208969" y="621"/>
          <a:ext cx="6313454" cy="2101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Новые информационные технологии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Личностно-ориентированное обучение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4208969" y="263250"/>
        <a:ext cx="5525567" cy="1575773"/>
      </dsp:txXfrm>
    </dsp:sp>
    <dsp:sp modelId="{342244E8-0CCE-4844-B19E-1CD31F075406}">
      <dsp:nvSpPr>
        <dsp:cNvPr id="0" name=""/>
        <dsp:cNvSpPr/>
      </dsp:nvSpPr>
      <dsp:spPr>
        <a:xfrm>
          <a:off x="0" y="81650"/>
          <a:ext cx="4208969" cy="19389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Современные технологии</a:t>
          </a:r>
          <a:endParaRPr lang="ru-RU" sz="3600" kern="1200" dirty="0"/>
        </a:p>
      </dsp:txBody>
      <dsp:txXfrm>
        <a:off x="94653" y="176303"/>
        <a:ext cx="4019663" cy="1749666"/>
      </dsp:txXfrm>
    </dsp:sp>
    <dsp:sp modelId="{9B6A04EC-8C8C-4FF0-B17C-55BE0DB81D7A}">
      <dsp:nvSpPr>
        <dsp:cNvPr id="0" name=""/>
        <dsp:cNvSpPr/>
      </dsp:nvSpPr>
      <dsp:spPr>
        <a:xfrm>
          <a:off x="4209997" y="2328372"/>
          <a:ext cx="6307288" cy="2707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Методическая тема: </a:t>
          </a:r>
          <a:r>
            <a:rPr lang="ru-RU" sz="2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«Личность тренера в формировании мотивации у детей к занятиям спортом»</a:t>
          </a:r>
          <a:endParaRPr lang="ru-RU" sz="2600" kern="1200" dirty="0">
            <a:solidFill>
              <a:srgbClr val="C00000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Интерактивные методы</a:t>
          </a:r>
          <a:endParaRPr lang="ru-RU" sz="2600" kern="1200" dirty="0"/>
        </a:p>
      </dsp:txBody>
      <dsp:txXfrm>
        <a:off x="4209997" y="2666751"/>
        <a:ext cx="5292152" cy="2030271"/>
      </dsp:txXfrm>
    </dsp:sp>
    <dsp:sp modelId="{9754D970-FBDE-47B3-87FE-13C78EB74181}">
      <dsp:nvSpPr>
        <dsp:cNvPr id="0" name=""/>
        <dsp:cNvSpPr/>
      </dsp:nvSpPr>
      <dsp:spPr>
        <a:xfrm>
          <a:off x="5137" y="2548289"/>
          <a:ext cx="4204859" cy="2267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Инновационные подходы</a:t>
          </a:r>
          <a:endParaRPr lang="ru-RU" sz="3500" kern="1200" dirty="0"/>
        </a:p>
      </dsp:txBody>
      <dsp:txXfrm>
        <a:off x="115812" y="2658964"/>
        <a:ext cx="3983509" cy="20458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381A-A1F4-4E7F-B96D-399FC56F1236}">
      <dsp:nvSpPr>
        <dsp:cNvPr id="0" name=""/>
        <dsp:cNvSpPr/>
      </dsp:nvSpPr>
      <dsp:spPr>
        <a:xfrm>
          <a:off x="4074230" y="3153"/>
          <a:ext cx="6103887" cy="25863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Высшее профессиональное образование – 80 %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Высшая квалификационная категория – 62 %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Наличие государственных и ведомственных наград – 48 %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4230" y="326450"/>
        <a:ext cx="5133996" cy="1939783"/>
      </dsp:txXfrm>
    </dsp:sp>
    <dsp:sp modelId="{48802BA1-E250-4084-8403-7E43F76EBCB9}">
      <dsp:nvSpPr>
        <dsp:cNvPr id="0" name=""/>
        <dsp:cNvSpPr/>
      </dsp:nvSpPr>
      <dsp:spPr>
        <a:xfrm>
          <a:off x="4972" y="380252"/>
          <a:ext cx="4069258" cy="1832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Качественный состав педагогических кадров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412" y="469692"/>
        <a:ext cx="3890378" cy="1653298"/>
      </dsp:txXfrm>
    </dsp:sp>
    <dsp:sp modelId="{3A6A53B2-AF4F-4A18-9E39-CB745A6F726C}">
      <dsp:nvSpPr>
        <dsp:cNvPr id="0" name=""/>
        <dsp:cNvSpPr/>
      </dsp:nvSpPr>
      <dsp:spPr>
        <a:xfrm>
          <a:off x="4074230" y="2772748"/>
          <a:ext cx="6103887" cy="22879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Положительная динамика результатов профессионального конкурса 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Повышение творческой активности педагогов 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4230" y="3058740"/>
        <a:ext cx="5245912" cy="1715949"/>
      </dsp:txXfrm>
    </dsp:sp>
    <dsp:sp modelId="{8E43DABB-AB78-4081-ABC8-53751699CCFB}">
      <dsp:nvSpPr>
        <dsp:cNvPr id="0" name=""/>
        <dsp:cNvSpPr/>
      </dsp:nvSpPr>
      <dsp:spPr>
        <a:xfrm>
          <a:off x="0" y="2979574"/>
          <a:ext cx="4069258" cy="18321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Оценка профессиональной деятельности тренеров-преподавателей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440" y="3069014"/>
        <a:ext cx="3890378" cy="165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E824E-B3F1-4A26-A313-D9CC7A91D7DE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FBFA0-CCCA-496C-84AB-CE48E31D01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8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7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8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4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5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FBFA0-CCCA-496C-84AB-CE48E31D01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1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20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5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925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4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44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2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5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8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3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4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4C74-CF84-49BD-BF98-42AB2D0B9186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ED43A0-1CDB-4473-ABA1-48D124DDE3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796" y="549048"/>
            <a:ext cx="10075652" cy="362512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курсам повышения квалификации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«Методическое обеспечение деятельности учреждений физкультурно-спортивной направленности»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70211" y="5943600"/>
            <a:ext cx="2289312" cy="6927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A3B14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Кирсанов Д.Е.</a:t>
            </a:r>
            <a:endParaRPr lang="ru-RU" b="1" i="1" dirty="0">
              <a:solidFill>
                <a:srgbClr val="CA3B14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398" y="263892"/>
            <a:ext cx="8911687" cy="1280890"/>
          </a:xfrm>
          <a:noFill/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b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методической работы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49656"/>
              </p:ext>
            </p:extLst>
          </p:nvPr>
        </p:nvGraphicFramePr>
        <p:xfrm>
          <a:off x="1662544" y="1544782"/>
          <a:ext cx="10183091" cy="5063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47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1" y="277092"/>
            <a:ext cx="9675812" cy="4500290"/>
          </a:xfrm>
          <a:noFill/>
        </p:spPr>
        <p:txBody>
          <a:bodyPr anchor="ctr">
            <a:noAutofit/>
          </a:bodyPr>
          <a:lstStyle/>
          <a:p>
            <a:r>
              <a:rPr lang="ru-RU" sz="44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44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44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br>
              <a:rPr lang="ru-RU" sz="4400" b="1" i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постоянный педагогический поиск, организация, помощь, контроль, анализ,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опять поиск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2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4224993"/>
            <a:ext cx="12130102" cy="26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175" y="300249"/>
            <a:ext cx="8915399" cy="2715905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endParaRPr lang="ru-RU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23833" y="5615796"/>
            <a:ext cx="10590663" cy="5802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527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8527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Анучино 2025</a:t>
            </a:r>
            <a:endParaRPr lang="ru-RU" sz="2800" b="1" dirty="0">
              <a:solidFill>
                <a:srgbClr val="8527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5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364" y="332509"/>
            <a:ext cx="9634249" cy="2105891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методической работы: </a:t>
            </a:r>
            <a:br>
              <a:rPr lang="ru-RU" sz="31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обеспечение качественного освоения </a:t>
            </a:r>
            <a:b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обучающимися дополнительных </a:t>
            </a:r>
            <a:b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общеобразовательных программ </a:t>
            </a:r>
            <a:b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посредством повышения профессиональной </a:t>
            </a:r>
            <a:b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компетентности педагогических работников 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365" y="2535382"/>
            <a:ext cx="9634248" cy="38238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0" b="1" i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Совершенствовать дополнительные общеобразовательные программы по видам спорта</a:t>
            </a:r>
          </a:p>
          <a:p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недрять новые формы, методы и средства обучения и воспитания обучающихся</a:t>
            </a: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Улучшать методическое обеспечение тренировочного процесса</a:t>
            </a:r>
          </a:p>
          <a:p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Содействовать развитию творческого потенциала педагогических работников</a:t>
            </a:r>
            <a:endParaRPr lang="ru-RU" sz="2300" b="1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474" y="-1"/>
            <a:ext cx="3811526" cy="26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1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852" y="374729"/>
            <a:ext cx="8911687" cy="913745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методической работы</a:t>
            </a:r>
            <a:endParaRPr lang="ru-RU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8040"/>
              </p:ext>
            </p:extLst>
          </p:nvPr>
        </p:nvGraphicFramePr>
        <p:xfrm>
          <a:off x="304800" y="1080655"/>
          <a:ext cx="11887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1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Организационно-управленческая деятельность</a:t>
            </a:r>
            <a:b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u="sng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33286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9" y="4135272"/>
            <a:ext cx="2917948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088" y="333164"/>
            <a:ext cx="8911687" cy="128089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2888"/>
              </p:ext>
            </p:extLst>
          </p:nvPr>
        </p:nvGraphicFramePr>
        <p:xfrm>
          <a:off x="1537855" y="1440873"/>
          <a:ext cx="10280072" cy="5209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8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860082"/>
              </p:ext>
            </p:extLst>
          </p:nvPr>
        </p:nvGraphicFramePr>
        <p:xfrm>
          <a:off x="1510144" y="498763"/>
          <a:ext cx="10183091" cy="583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2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деятельность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709281"/>
              </p:ext>
            </p:extLst>
          </p:nvPr>
        </p:nvGraphicFramePr>
        <p:xfrm>
          <a:off x="1039091" y="1427019"/>
          <a:ext cx="11014364" cy="515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6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2510"/>
            <a:ext cx="8911687" cy="914400"/>
          </a:xfrm>
          <a:noFill/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мастерство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822441"/>
              </p:ext>
            </p:extLst>
          </p:nvPr>
        </p:nvGraphicFramePr>
        <p:xfrm>
          <a:off x="1094508" y="1246909"/>
          <a:ext cx="10945091" cy="54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4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913" y="255620"/>
            <a:ext cx="8911687" cy="999974"/>
          </a:xfrm>
          <a:noFill/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078843"/>
              </p:ext>
            </p:extLst>
          </p:nvPr>
        </p:nvGraphicFramePr>
        <p:xfrm>
          <a:off x="1119117" y="1514901"/>
          <a:ext cx="10522424" cy="503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2431</TotalTime>
  <Words>212</Words>
  <Application>Microsoft Office PowerPoint</Application>
  <PresentationFormat>Произвольный</PresentationFormat>
  <Paragraphs>67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Презентация по курсам повышения квалификации  «Методическое обеспечение деятельности учреждений физкультурно-спортивной направленности»   </vt:lpstr>
      <vt:lpstr>Цель методической работы:   обеспечение качественного освоения  обучающимися дополнительных  общеобразовательных программ  посредством повышения профессиональной  компетентности педагогических работников </vt:lpstr>
      <vt:lpstr>Направления методической работы</vt:lpstr>
      <vt:lpstr>Организационно-управленческая деятельность </vt:lpstr>
      <vt:lpstr>Образовательная деятельность </vt:lpstr>
      <vt:lpstr>Презентация PowerPoint</vt:lpstr>
      <vt:lpstr>Информационная деятельность  </vt:lpstr>
      <vt:lpstr>Профессиональное мастерство</vt:lpstr>
      <vt:lpstr>Инновационная деятельность</vt:lpstr>
      <vt:lpstr>Эффективность  методической работы</vt:lpstr>
      <vt:lpstr>Методическая работа -  это постоянный педагогический поиск, организация, помощь, контроль, анализ, и опять поиск…  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 ДЕТСКО-ЮНОШЕСКАЯ СПОРТИВНАЯ ШКОЛА  "ВИКТОРИЯ"</dc:title>
  <dc:creator>ATI</dc:creator>
  <cp:lastModifiedBy>Пользователь</cp:lastModifiedBy>
  <cp:revision>175</cp:revision>
  <cp:lastPrinted>2017-05-30T05:28:27Z</cp:lastPrinted>
  <dcterms:created xsi:type="dcterms:W3CDTF">2016-05-22T06:05:25Z</dcterms:created>
  <dcterms:modified xsi:type="dcterms:W3CDTF">2025-01-20T05:25:32Z</dcterms:modified>
</cp:coreProperties>
</file>